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72" r:id="rId6"/>
    <p:sldId id="270" r:id="rId7"/>
    <p:sldId id="260" r:id="rId8"/>
    <p:sldId id="261" r:id="rId9"/>
    <p:sldId id="265" r:id="rId10"/>
    <p:sldId id="26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69859-9176-4006-8EEE-32350222D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C3976B-7E26-42C8-A823-653432E46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A50D5-788A-4A49-962D-8D0B63E1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12805-F3BD-4FB8-895F-B8C9674D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A7A18-4890-4789-8497-E0D93084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91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924F7-7EE2-4812-953A-2D731F04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738BD0-B3F0-45DE-B511-972D32D13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81DAD-88A0-4299-8786-85DAADBC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1CAF7-A20E-40D4-98CE-61D60612B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B8D22-3C0E-4CE3-A6E6-2F23E211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25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7FD977-8314-4AC7-9E76-C5B199AA1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50A38C-5934-4C4A-89DC-F7C12617A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9BF97-4C2E-47A0-8C0D-FAFC31DF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F6F6E-82B3-43AB-B9CA-E2CEB095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E6C4D-40E9-4871-AB61-5AA11B23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9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CF967-039F-4734-9F4A-3BB7368E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BA7B58-96D3-47C9-B2F5-C087A9E9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FB941-721F-4ED6-A4BA-0358BD9F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67701-40E6-4988-9E06-4B5E39B4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DF4EF-2B1B-46C3-9EC6-A3B8DC23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81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3B3BD-1C68-4FC8-B938-EF5E9D91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0E904-DE9D-4326-BEE5-85E7DB447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7B587-D533-4592-98EF-BDB7C8B9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C47A7-51F8-4400-9E53-008608A3C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1E658-B627-477D-AA51-08A0C1D5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38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0B26D-589F-409C-B7E5-E5F18650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74B01-7BA2-4F7B-BFFC-5C7CDC259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F73182-8AA2-4D84-A214-CD2BB76E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2A82D-ABD2-47C9-807E-66DD3468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93E0D-C245-446F-A0F7-A64E38FC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4DD675-7C28-4512-ADF4-7DA177B3E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55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09ED-EC46-4E66-B29E-8B1C9C12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FD6840-76F3-4E7E-9A06-3397796E8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DB4663-5D4F-48FA-9F4E-3A0DD5962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33D7D7-9B06-4673-9CD9-1F503B5AE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A10FC8-6045-4047-933B-43D3A46DC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CDBA8F-E61B-4A11-BA2E-4B2E86CC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FE1061-CEC3-46D3-9DC3-DAA8D20A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D06BA0-4566-4EA9-903F-D35D7C3F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34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2731E-9633-40F3-913B-DBDD82B2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923894-A563-4C4D-A290-F7A9BA4B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4816B0-2696-4ABC-B66C-15C471AFE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BBC03-4F40-40EF-8F67-EFA68542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41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7557A5-1D91-401F-8C25-8C110123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0F38A-8E34-4E97-B712-18A42AEF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F1FDE-DC16-4ACE-ADA3-46B43AFA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83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C9303-804D-4EE9-B537-4B97725C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4C3D0-E673-4873-BA14-E34FB728D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304FF8-B78C-4DD3-845D-615AD3406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2FADC5-BBD0-4C93-8999-A9B8FCB5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5528B-7496-4F33-BBDB-89000F1B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FA7940-31D6-4870-B36C-EF533D65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19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96D6E-D101-441E-BE42-F61BA712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722856-659D-44B7-A0A9-A3ED7934F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A2D998-0301-4D4C-BF76-E3308CB67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EEF8DB-941B-4820-9A57-A9A1D093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B7690D-9932-40EE-BC81-F8C18BC7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122C68-FEE1-49A4-9F3C-08EA611A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55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C10C78-6783-4CBC-8A45-8CAE47C5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E488AE-1BFA-4B9F-9014-C4F4EC636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DDD47-4E58-4CF9-85A7-8F6FD2BA0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B4C3C-01B7-4DFA-A94B-0E11D8F79789}" type="datetimeFigureOut">
              <a:rPr lang="ko-KR" altLang="en-US" smtClean="0"/>
              <a:t>2017-11-26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2AB0C8-3741-4586-A45E-1FEC1042D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D8089-1BA0-4212-A393-1A785CDAA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CF4C7-DEA9-4A05-898A-BCA3443A45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63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67610-1771-404E-9013-A627A93564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드론 트레이닝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86839C-DF9D-47CB-BF99-F3C3EC2BE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이착륙장</a:t>
            </a:r>
          </a:p>
        </p:txBody>
      </p:sp>
    </p:spTree>
    <p:extLst>
      <p:ext uri="{BB962C8B-B14F-4D97-AF65-F5344CB8AC3E}">
        <p14:creationId xmlns:p14="http://schemas.microsoft.com/office/powerpoint/2010/main" val="394820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프로토콜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21F537D-F805-4DF0-8F48-FF43A01B8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6646"/>
              </p:ext>
            </p:extLst>
          </p:nvPr>
        </p:nvGraphicFramePr>
        <p:xfrm>
          <a:off x="280988" y="914400"/>
          <a:ext cx="11633202" cy="22250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92578">
                  <a:extLst>
                    <a:ext uri="{9D8B030D-6E8A-4147-A177-3AD203B41FA5}">
                      <a16:colId xmlns:a16="http://schemas.microsoft.com/office/drawing/2014/main" val="3058120047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212951009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9007742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132916290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842037316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51815144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926784633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85295287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231201291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4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장비 식별용 비트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고유 번호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177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드론</a:t>
                      </a:r>
                      <a:r>
                        <a:rPr lang="ko-KR" altLang="en-US" dirty="0"/>
                        <a:t> 위치 데이터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76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6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송신 종료 바이트 </a:t>
                      </a:r>
                      <a:r>
                        <a:rPr lang="en-US" altLang="ko-KR" dirty="0"/>
                        <a:t>(0x0D)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983640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C6D21D-D1E1-439F-81F0-FFC7D4C2BCFE}"/>
              </a:ext>
            </a:extLst>
          </p:cNvPr>
          <p:cNvSpPr txBox="1">
            <a:spLocks/>
          </p:cNvSpPr>
          <p:nvPr/>
        </p:nvSpPr>
        <p:spPr>
          <a:xfrm>
            <a:off x="280988" y="3298466"/>
            <a:ext cx="11632095" cy="3312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패킷 크기 </a:t>
            </a:r>
            <a:r>
              <a:rPr lang="en-US" altLang="ko-KR" sz="2000" dirty="0"/>
              <a:t>: 4byte(</a:t>
            </a:r>
            <a:r>
              <a:rPr lang="ko-KR" altLang="en-US" sz="2000" dirty="0"/>
              <a:t>이착륙장에만 한해서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장비고유번호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장비 식별용 비트</a:t>
            </a:r>
            <a:endParaRPr lang="en-US" altLang="ko-KR" sz="16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200" dirty="0"/>
              <a:t>이착륙장</a:t>
            </a:r>
            <a:r>
              <a:rPr lang="en-US" altLang="ko-KR" sz="1200" dirty="0"/>
              <a:t>		0b01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200" dirty="0"/>
              <a:t>게이트</a:t>
            </a:r>
            <a:r>
              <a:rPr lang="en-US" altLang="ko-KR" sz="1200" dirty="0"/>
              <a:t>		0b10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200" dirty="0"/>
              <a:t>그라운드 시스템</a:t>
            </a:r>
            <a:r>
              <a:rPr lang="en-US" altLang="ko-KR" sz="1200" dirty="0"/>
              <a:t>	0b11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고유번호 </a:t>
            </a:r>
            <a:r>
              <a:rPr lang="en-US" altLang="ko-KR" sz="1600" dirty="0"/>
              <a:t>: 1 ~ 63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r>
              <a:rPr lang="en-US" altLang="ko-KR" sz="2000" dirty="0"/>
              <a:t>ACK</a:t>
            </a:r>
            <a:r>
              <a:rPr lang="ko-KR" altLang="en-US" sz="2000" dirty="0"/>
              <a:t>메세지는 장비고유번호만 그라운드 시스템으로 바꾸어 받은 데이터를 그대로 전송 받음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7968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17/11/10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7490793" cy="545989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보다 정확한 거리 측정을 위해 온도센서로 기온을 측정하여 음속을 계산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 센서로 거리를 측정해 봄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종이컵과</a:t>
            </a:r>
            <a:r>
              <a:rPr lang="en-US" altLang="ko-KR" sz="2000" dirty="0"/>
              <a:t>, </a:t>
            </a:r>
            <a:r>
              <a:rPr lang="ko-KR" altLang="en-US" sz="2000" dirty="0"/>
              <a:t>휴대폰 액정을 대상으로 </a:t>
            </a:r>
            <a:r>
              <a:rPr lang="en-US" altLang="ko-KR" sz="2000" dirty="0"/>
              <a:t>10</a:t>
            </a:r>
            <a:r>
              <a:rPr lang="ko-KR" altLang="en-US" sz="2000" dirty="0" err="1"/>
              <a:t>회가량</a:t>
            </a:r>
            <a:r>
              <a:rPr lang="ko-KR" altLang="en-US" sz="2000" dirty="0"/>
              <a:t> 측정을 해본 결과 </a:t>
            </a:r>
            <a:r>
              <a:rPr lang="en-US" altLang="ko-KR" sz="2000" dirty="0"/>
              <a:t>±3cm</a:t>
            </a:r>
            <a:r>
              <a:rPr lang="ko-KR" altLang="en-US" sz="2000" dirty="0"/>
              <a:t>가량의 오차를 가짐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종이컵을 대상으로 측정 시</a:t>
            </a:r>
            <a:r>
              <a:rPr lang="en-US" altLang="ko-KR" sz="2000" dirty="0"/>
              <a:t>, </a:t>
            </a:r>
            <a:r>
              <a:rPr lang="ko-KR" altLang="en-US" sz="2000" dirty="0"/>
              <a:t>첫 회에선 정상적으로 측정되었으나</a:t>
            </a:r>
            <a:r>
              <a:rPr lang="en-US" altLang="ko-KR" sz="2000" dirty="0"/>
              <a:t>, </a:t>
            </a:r>
            <a:r>
              <a:rPr lang="ko-KR" altLang="en-US" sz="2000" dirty="0"/>
              <a:t>다음 시도부터는 종이컵을 인식하지 못하는 현상을 보임</a:t>
            </a:r>
            <a:r>
              <a:rPr lang="en-US" altLang="ko-KR" sz="2000" dirty="0"/>
              <a:t>. </a:t>
            </a:r>
            <a:r>
              <a:rPr lang="ko-KR" altLang="en-US" sz="2000" dirty="0"/>
              <a:t>측정 시도가 계속될수록 초음파의 반사율이 낮아지는듯 함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5F080C-53B6-403C-86E7-92118508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467" y="336665"/>
            <a:ext cx="3017521" cy="16973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B26400-0DCC-4609-B016-A6F56D088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467" y="2363073"/>
            <a:ext cx="3017520" cy="16973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D51A4E-8800-4C9D-A4D4-C65FC5A13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26" y="4389481"/>
            <a:ext cx="3827061" cy="207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4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17/11/13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7490793" cy="545989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</a:t>
            </a:r>
            <a:r>
              <a:rPr lang="ko-KR" altLang="en-US" sz="2000" dirty="0"/>
              <a:t>안 실험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측정 물체 </a:t>
            </a:r>
            <a:r>
              <a:rPr lang="en-US" altLang="ko-KR" sz="2000" dirty="0"/>
              <a:t>: </a:t>
            </a:r>
            <a:r>
              <a:rPr lang="ko-KR" altLang="en-US" sz="2000" dirty="0"/>
              <a:t>팬텀</a:t>
            </a:r>
            <a:r>
              <a:rPr lang="en-US" altLang="ko-KR" sz="2000" dirty="0"/>
              <a:t>3</a:t>
            </a:r>
            <a:r>
              <a:rPr lang="ko-KR" altLang="en-US" sz="2000" dirty="0" err="1"/>
              <a:t>어드밴스드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초음파 센서 간 간격</a:t>
            </a:r>
            <a:r>
              <a:rPr lang="en-US" altLang="ko-KR" sz="2000" dirty="0"/>
              <a:t> : 13.3cm</a:t>
            </a:r>
          </a:p>
          <a:p>
            <a:endParaRPr lang="en-US" altLang="ko-KR" sz="2000" dirty="0"/>
          </a:p>
          <a:p>
            <a:r>
              <a:rPr lang="ko-KR" altLang="en-US" sz="2000" dirty="0"/>
              <a:t>초음파 센서와 지면 간 각도 </a:t>
            </a:r>
            <a:r>
              <a:rPr lang="en-US" altLang="ko-KR" sz="2000" dirty="0"/>
              <a:t>: 15º</a:t>
            </a:r>
          </a:p>
          <a:p>
            <a:endParaRPr lang="en-US" altLang="ko-KR" sz="2000" dirty="0"/>
          </a:p>
          <a:p>
            <a:r>
              <a:rPr lang="ko-KR" altLang="en-US" sz="2000" dirty="0"/>
              <a:t>초음파 센서 간 측정 딜레이 </a:t>
            </a:r>
            <a:r>
              <a:rPr lang="en-US" altLang="ko-KR" sz="2000" dirty="0"/>
              <a:t>: 300ms</a:t>
            </a:r>
          </a:p>
          <a:p>
            <a:endParaRPr lang="ko-KR" altLang="en-US" sz="2000" dirty="0"/>
          </a:p>
          <a:p>
            <a:r>
              <a:rPr lang="ko-KR" altLang="en-US" sz="2000" dirty="0"/>
              <a:t>각 위치에서 </a:t>
            </a:r>
            <a:r>
              <a:rPr lang="en-US" altLang="ko-KR" sz="2000" dirty="0"/>
              <a:t>10</a:t>
            </a:r>
            <a:r>
              <a:rPr lang="ko-KR" altLang="en-US" sz="2000" dirty="0"/>
              <a:t>회의 측정 시도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1187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17/11/13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4475923" cy="54927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</a:t>
            </a:r>
            <a:r>
              <a:rPr lang="ko-KR" altLang="en-US" sz="2000" dirty="0"/>
              <a:t>안 </a:t>
            </a:r>
            <a:r>
              <a:rPr lang="en-US" altLang="ko-KR" sz="2000" dirty="0"/>
              <a:t>1</a:t>
            </a:r>
            <a:r>
              <a:rPr lang="ko-KR" altLang="en-US" sz="2000" dirty="0"/>
              <a:t>차 위치 측정 </a:t>
            </a:r>
            <a:r>
              <a:rPr lang="en-US" altLang="ko-KR" sz="2000" dirty="0"/>
              <a:t>(35 x 45 [cm])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7E7F6-8EE1-4AD4-9271-B6596E33D29D}"/>
              </a:ext>
            </a:extLst>
          </p:cNvPr>
          <p:cNvSpPr txBox="1"/>
          <p:nvPr/>
        </p:nvSpPr>
        <p:spPr>
          <a:xfrm>
            <a:off x="549965" y="1990520"/>
            <a:ext cx="11092070" cy="4555093"/>
          </a:xfrm>
          <a:prstGeom prst="rect">
            <a:avLst/>
          </a:prstGeom>
          <a:noFill/>
        </p:spPr>
        <p:txBody>
          <a:bodyPr wrap="square" numCol="5" rtlCol="0">
            <a:spAutoFit/>
          </a:bodyPr>
          <a:lstStyle/>
          <a:p>
            <a:r>
              <a:rPr lang="en-US" altLang="ko-KR" sz="1000" dirty="0" err="1"/>
              <a:t>loop_count</a:t>
            </a:r>
            <a:r>
              <a:rPr lang="en-US" altLang="ko-KR" sz="1000" dirty="0"/>
              <a:t> = 10</a:t>
            </a:r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5305</a:t>
            </a:r>
          </a:p>
          <a:p>
            <a:r>
              <a:rPr lang="en-US" altLang="ko-KR" sz="1000" dirty="0"/>
              <a:t>Distance : 90.94 cm</a:t>
            </a:r>
          </a:p>
          <a:p>
            <a:r>
              <a:rPr lang="en-US" altLang="ko-KR" sz="1000" dirty="0"/>
              <a:t>Sonar 2 duration : 5636</a:t>
            </a:r>
          </a:p>
          <a:p>
            <a:r>
              <a:rPr lang="en-US" altLang="ko-KR" sz="1000" dirty="0"/>
              <a:t>Distance : 96.61 cm</a:t>
            </a:r>
          </a:p>
          <a:p>
            <a:r>
              <a:rPr lang="en-US" altLang="ko-KR" sz="1000" dirty="0"/>
              <a:t>Sonar 3 duration : 2260</a:t>
            </a:r>
          </a:p>
          <a:p>
            <a:r>
              <a:rPr lang="en-US" altLang="ko-KR" sz="1000" dirty="0"/>
              <a:t>Distance : 38.74 cm</a:t>
            </a:r>
          </a:p>
          <a:p>
            <a:r>
              <a:rPr lang="en-US" altLang="ko-KR" sz="1000" dirty="0"/>
              <a:t>Sonar 4 duration : 2446</a:t>
            </a:r>
          </a:p>
          <a:p>
            <a:r>
              <a:rPr lang="en-US" altLang="ko-KR" sz="1000" dirty="0"/>
              <a:t>Distance : 41.93 cm</a:t>
            </a:r>
          </a:p>
          <a:p>
            <a:r>
              <a:rPr lang="en-US" altLang="ko-KR" sz="1000" dirty="0"/>
              <a:t>Sonar 5 duration : 5067</a:t>
            </a:r>
          </a:p>
          <a:p>
            <a:r>
              <a:rPr lang="en-US" altLang="ko-KR" sz="1000" dirty="0"/>
              <a:t>Distance : 86.86 cm</a:t>
            </a:r>
          </a:p>
          <a:p>
            <a:r>
              <a:rPr lang="en-US" altLang="ko-KR" sz="1000" dirty="0"/>
              <a:t>Sonar 6 duration : 4964</a:t>
            </a:r>
          </a:p>
          <a:p>
            <a:r>
              <a:rPr lang="en-US" altLang="ko-KR" sz="1000" dirty="0"/>
              <a:t>Distance : 85.09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5329</a:t>
            </a:r>
          </a:p>
          <a:p>
            <a:r>
              <a:rPr lang="en-US" altLang="ko-KR" sz="1000" dirty="0"/>
              <a:t>Distance : 91.35 cm</a:t>
            </a:r>
          </a:p>
          <a:p>
            <a:r>
              <a:rPr lang="en-US" altLang="ko-KR" sz="1000" dirty="0"/>
              <a:t>Sonar 2 duration : 5660</a:t>
            </a:r>
          </a:p>
          <a:p>
            <a:r>
              <a:rPr lang="en-US" altLang="ko-KR" sz="1000" dirty="0"/>
              <a:t>Distance : 97.02 cm</a:t>
            </a:r>
          </a:p>
          <a:p>
            <a:r>
              <a:rPr lang="en-US" altLang="ko-KR" sz="1000" dirty="0"/>
              <a:t>Sonar 3 duration : 2260</a:t>
            </a:r>
          </a:p>
          <a:p>
            <a:r>
              <a:rPr lang="en-US" altLang="ko-KR" sz="1000" dirty="0"/>
              <a:t>Distance : 38.74 cm</a:t>
            </a:r>
          </a:p>
          <a:p>
            <a:r>
              <a:rPr lang="en-US" altLang="ko-KR" sz="1000" dirty="0"/>
              <a:t>Sonar 4 duration : 2446</a:t>
            </a:r>
          </a:p>
          <a:p>
            <a:r>
              <a:rPr lang="en-US" altLang="ko-KR" sz="1000" dirty="0"/>
              <a:t>Distance : 41.93 cm</a:t>
            </a:r>
          </a:p>
          <a:p>
            <a:r>
              <a:rPr lang="en-US" altLang="ko-KR" sz="1000" dirty="0"/>
              <a:t>Sonar 5 duration : 5090</a:t>
            </a:r>
          </a:p>
          <a:p>
            <a:r>
              <a:rPr lang="en-US" altLang="ko-KR" sz="1000" dirty="0"/>
              <a:t>Distance : 87.25 cm</a:t>
            </a:r>
          </a:p>
          <a:p>
            <a:r>
              <a:rPr lang="en-US" altLang="ko-KR" sz="1000" dirty="0"/>
              <a:t>Sonar 6 duration : 4963</a:t>
            </a:r>
          </a:p>
          <a:p>
            <a:r>
              <a:rPr lang="en-US" altLang="ko-KR" sz="1000" dirty="0"/>
              <a:t>Distance : 85.08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5309</a:t>
            </a:r>
          </a:p>
          <a:p>
            <a:r>
              <a:rPr lang="en-US" altLang="ko-KR" sz="1000" dirty="0"/>
              <a:t>Distance : 91.01 cm</a:t>
            </a:r>
          </a:p>
          <a:p>
            <a:r>
              <a:rPr lang="en-US" altLang="ko-KR" sz="1000" dirty="0"/>
              <a:t>Sonar 2 duration : 5711</a:t>
            </a:r>
          </a:p>
          <a:p>
            <a:r>
              <a:rPr lang="en-US" altLang="ko-KR" sz="1000" dirty="0"/>
              <a:t>Distance : 97.90 cm</a:t>
            </a:r>
          </a:p>
          <a:p>
            <a:r>
              <a:rPr lang="en-US" altLang="ko-KR" sz="1000" dirty="0"/>
              <a:t>Sonar 3 duration : 2260</a:t>
            </a:r>
          </a:p>
          <a:p>
            <a:r>
              <a:rPr lang="en-US" altLang="ko-KR" sz="1000" dirty="0"/>
              <a:t>Distance : 38.74 cm</a:t>
            </a:r>
          </a:p>
          <a:p>
            <a:r>
              <a:rPr lang="en-US" altLang="ko-KR" sz="1000" dirty="0"/>
              <a:t>Sonar 4 duration : 2422</a:t>
            </a:r>
          </a:p>
          <a:p>
            <a:r>
              <a:rPr lang="en-US" altLang="ko-KR" sz="1000" dirty="0"/>
              <a:t>Distance : 41.52 cm</a:t>
            </a:r>
          </a:p>
          <a:p>
            <a:r>
              <a:rPr lang="en-US" altLang="ko-KR" sz="1000" dirty="0"/>
              <a:t>Sonar 5 duration : 5090</a:t>
            </a:r>
          </a:p>
          <a:p>
            <a:r>
              <a:rPr lang="en-US" altLang="ko-KR" sz="1000" dirty="0"/>
              <a:t>Distance : 87.25 cm</a:t>
            </a:r>
          </a:p>
          <a:p>
            <a:r>
              <a:rPr lang="en-US" altLang="ko-KR" sz="1000" dirty="0"/>
              <a:t>Sonar 6 duration : 4890</a:t>
            </a:r>
          </a:p>
          <a:p>
            <a:r>
              <a:rPr lang="en-US" altLang="ko-KR" sz="1000" dirty="0"/>
              <a:t>Distance : 83.83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91.49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98.02 cm</a:t>
            </a:r>
          </a:p>
          <a:p>
            <a:r>
              <a:rPr lang="en-US" altLang="ko-KR" sz="1000" dirty="0"/>
              <a:t>Sonar 3 duration : 2260</a:t>
            </a:r>
          </a:p>
          <a:p>
            <a:r>
              <a:rPr lang="en-US" altLang="ko-KR" sz="1000" dirty="0"/>
              <a:t>Distance : 38.75 cm</a:t>
            </a:r>
          </a:p>
          <a:p>
            <a:r>
              <a:rPr lang="en-US" altLang="ko-KR" sz="1000" dirty="0"/>
              <a:t>Sonar 4 duration : 2422</a:t>
            </a:r>
          </a:p>
          <a:p>
            <a:r>
              <a:rPr lang="en-US" altLang="ko-KR" sz="1000" dirty="0"/>
              <a:t>Distance : 41.53 cm</a:t>
            </a:r>
          </a:p>
          <a:p>
            <a:r>
              <a:rPr lang="en-US" altLang="ko-KR" sz="1000" dirty="0"/>
              <a:t>Sonar 5 duration : 5043</a:t>
            </a:r>
          </a:p>
          <a:p>
            <a:r>
              <a:rPr lang="en-US" altLang="ko-KR" sz="1000" dirty="0"/>
              <a:t>Distance : 86.46 cm</a:t>
            </a:r>
          </a:p>
          <a:p>
            <a:r>
              <a:rPr lang="en-US" altLang="ko-KR" sz="1000" dirty="0"/>
              <a:t>Sonar 6 duration : 4964</a:t>
            </a:r>
          </a:p>
          <a:p>
            <a:r>
              <a:rPr lang="en-US" altLang="ko-KR" sz="1000" dirty="0"/>
              <a:t>Distance : 85.11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91.47 cm</a:t>
            </a:r>
          </a:p>
          <a:p>
            <a:r>
              <a:rPr lang="en-US" altLang="ko-KR" sz="1000" dirty="0"/>
              <a:t>Sonar 2 duration : 5692</a:t>
            </a:r>
          </a:p>
          <a:p>
            <a:r>
              <a:rPr lang="en-US" altLang="ko-KR" sz="1000" dirty="0"/>
              <a:t>Distance : 97.57 cm</a:t>
            </a:r>
          </a:p>
          <a:p>
            <a:r>
              <a:rPr lang="en-US" altLang="ko-KR" sz="1000" dirty="0"/>
              <a:t>Sonar 3 duration : 2287</a:t>
            </a:r>
          </a:p>
          <a:p>
            <a:r>
              <a:rPr lang="en-US" altLang="ko-KR" sz="1000" dirty="0"/>
              <a:t>Distance : 39.20 cm</a:t>
            </a:r>
          </a:p>
          <a:p>
            <a:r>
              <a:rPr lang="en-US" altLang="ko-KR" sz="1000" dirty="0"/>
              <a:t>Sonar 4 duration : 2416</a:t>
            </a:r>
          </a:p>
          <a:p>
            <a:r>
              <a:rPr lang="en-US" altLang="ko-KR" sz="1000" dirty="0"/>
              <a:t>Distance : 41.42 cm</a:t>
            </a:r>
          </a:p>
          <a:p>
            <a:r>
              <a:rPr lang="en-US" altLang="ko-KR" sz="1000" dirty="0"/>
              <a:t>Sonar 5 duration : 5164</a:t>
            </a:r>
          </a:p>
          <a:p>
            <a:r>
              <a:rPr lang="en-US" altLang="ko-KR" sz="1000" dirty="0"/>
              <a:t>Distance : 88.52 cm</a:t>
            </a:r>
          </a:p>
          <a:p>
            <a:r>
              <a:rPr lang="en-US" altLang="ko-KR" sz="1000" dirty="0"/>
              <a:t>Sonar 6 duration : 4939</a:t>
            </a:r>
          </a:p>
          <a:p>
            <a:r>
              <a:rPr lang="en-US" altLang="ko-KR" sz="1000" dirty="0"/>
              <a:t>Distance : 84.67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91.49 cm</a:t>
            </a:r>
          </a:p>
          <a:p>
            <a:r>
              <a:rPr lang="en-US" altLang="ko-KR" sz="1000" dirty="0"/>
              <a:t>Sonar 2 duration : 5693</a:t>
            </a:r>
          </a:p>
          <a:p>
            <a:r>
              <a:rPr lang="en-US" altLang="ko-KR" sz="1000" dirty="0"/>
              <a:t>Distance : 97.61 cm</a:t>
            </a:r>
          </a:p>
          <a:p>
            <a:r>
              <a:rPr lang="en-US" altLang="ko-KR" sz="1000" dirty="0"/>
              <a:t>Sonar 3 duration : 2287</a:t>
            </a:r>
          </a:p>
          <a:p>
            <a:r>
              <a:rPr lang="en-US" altLang="ko-KR" sz="1000" dirty="0"/>
              <a:t>Distance : 39.21 cm</a:t>
            </a:r>
          </a:p>
          <a:p>
            <a:r>
              <a:rPr lang="en-US" altLang="ko-KR" sz="1000" dirty="0"/>
              <a:t>Sonar 4 duration : 2421</a:t>
            </a:r>
          </a:p>
          <a:p>
            <a:r>
              <a:rPr lang="en-US" altLang="ko-KR" sz="1000" dirty="0"/>
              <a:t>Distance : 41.51 cm</a:t>
            </a:r>
          </a:p>
          <a:p>
            <a:r>
              <a:rPr lang="en-US" altLang="ko-KR" sz="1000" dirty="0"/>
              <a:t>Sonar 5 duration : 5090</a:t>
            </a:r>
          </a:p>
          <a:p>
            <a:r>
              <a:rPr lang="en-US" altLang="ko-KR" sz="1000" dirty="0"/>
              <a:t>Distance : 87.27 cm</a:t>
            </a:r>
          </a:p>
          <a:p>
            <a:r>
              <a:rPr lang="en-US" altLang="ko-KR" sz="1000" dirty="0"/>
              <a:t>Sonar 6 duration : 5038</a:t>
            </a:r>
          </a:p>
          <a:p>
            <a:r>
              <a:rPr lang="en-US" altLang="ko-KR" sz="1000" dirty="0"/>
              <a:t>Distance : 86.38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91.49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98.02 cm</a:t>
            </a:r>
          </a:p>
          <a:p>
            <a:r>
              <a:rPr lang="en-US" altLang="ko-KR" sz="1000" dirty="0"/>
              <a:t>Sonar 3 duration : 2287</a:t>
            </a:r>
          </a:p>
          <a:p>
            <a:r>
              <a:rPr lang="en-US" altLang="ko-KR" sz="1000" dirty="0"/>
              <a:t>Distance : 39.21 cm</a:t>
            </a:r>
          </a:p>
          <a:p>
            <a:r>
              <a:rPr lang="en-US" altLang="ko-KR" sz="1000" dirty="0"/>
              <a:t>Sonar 4 duration : 2422</a:t>
            </a:r>
          </a:p>
          <a:p>
            <a:r>
              <a:rPr lang="en-US" altLang="ko-KR" sz="1000" dirty="0"/>
              <a:t>Distance : 41.53 cm</a:t>
            </a:r>
          </a:p>
          <a:p>
            <a:r>
              <a:rPr lang="en-US" altLang="ko-KR" sz="1000" dirty="0"/>
              <a:t>Sonar 5 duration : 5188</a:t>
            </a:r>
          </a:p>
          <a:p>
            <a:r>
              <a:rPr lang="en-US" altLang="ko-KR" sz="1000" dirty="0"/>
              <a:t>Distance : 88.95 cm</a:t>
            </a:r>
          </a:p>
          <a:p>
            <a:r>
              <a:rPr lang="en-US" altLang="ko-KR" sz="1000" dirty="0"/>
              <a:t>Sonar 6 duration : 4940</a:t>
            </a:r>
          </a:p>
          <a:p>
            <a:r>
              <a:rPr lang="en-US" altLang="ko-KR" sz="1000" dirty="0"/>
              <a:t>Distance : 84.70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91.47 cm</a:t>
            </a:r>
          </a:p>
          <a:p>
            <a:r>
              <a:rPr lang="en-US" altLang="ko-KR" sz="1000" dirty="0"/>
              <a:t>Sonar 2 duration : 5693</a:t>
            </a:r>
          </a:p>
          <a:p>
            <a:r>
              <a:rPr lang="en-US" altLang="ko-KR" sz="1000" dirty="0"/>
              <a:t>Distance : 97.59 cm</a:t>
            </a:r>
          </a:p>
          <a:p>
            <a:r>
              <a:rPr lang="en-US" altLang="ko-KR" sz="1000" dirty="0"/>
              <a:t>Sonar 3 duration : 2287</a:t>
            </a:r>
          </a:p>
          <a:p>
            <a:r>
              <a:rPr lang="en-US" altLang="ko-KR" sz="1000" dirty="0"/>
              <a:t>Distance : 39.20 cm</a:t>
            </a:r>
          </a:p>
          <a:p>
            <a:r>
              <a:rPr lang="en-US" altLang="ko-KR" sz="1000" dirty="0"/>
              <a:t>Sonar 4 duration : 2422</a:t>
            </a:r>
          </a:p>
          <a:p>
            <a:r>
              <a:rPr lang="en-US" altLang="ko-KR" sz="1000" dirty="0"/>
              <a:t>Distance : 41.52 cm</a:t>
            </a:r>
          </a:p>
          <a:p>
            <a:r>
              <a:rPr lang="en-US" altLang="ko-KR" sz="1000" dirty="0"/>
              <a:t>Sonar 5 duration : 5141</a:t>
            </a:r>
          </a:p>
          <a:p>
            <a:r>
              <a:rPr lang="en-US" altLang="ko-KR" sz="1000" dirty="0"/>
              <a:t>Distance : 88.13 cm</a:t>
            </a:r>
          </a:p>
          <a:p>
            <a:r>
              <a:rPr lang="en-US" altLang="ko-KR" sz="1000" dirty="0"/>
              <a:t>Sonar 6 duration : 4940</a:t>
            </a:r>
          </a:p>
          <a:p>
            <a:r>
              <a:rPr lang="en-US" altLang="ko-KR" sz="1000" dirty="0"/>
              <a:t>Distance : 84.68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5312</a:t>
            </a:r>
          </a:p>
          <a:p>
            <a:r>
              <a:rPr lang="en-US" altLang="ko-KR" sz="1000" dirty="0"/>
              <a:t>Distance : 91.08 cm</a:t>
            </a:r>
          </a:p>
          <a:p>
            <a:r>
              <a:rPr lang="en-US" altLang="ko-KR" sz="1000" dirty="0"/>
              <a:t>Sonar 2 duration : 5668</a:t>
            </a:r>
          </a:p>
          <a:p>
            <a:r>
              <a:rPr lang="en-US" altLang="ko-KR" sz="1000" dirty="0"/>
              <a:t>Distance : 97.18 cm</a:t>
            </a:r>
          </a:p>
          <a:p>
            <a:r>
              <a:rPr lang="en-US" altLang="ko-KR" sz="1000" dirty="0"/>
              <a:t>Sonar 3 duration : 2287</a:t>
            </a:r>
          </a:p>
          <a:p>
            <a:r>
              <a:rPr lang="en-US" altLang="ko-KR" sz="1000" dirty="0"/>
              <a:t>Distance : 39.21 cm</a:t>
            </a:r>
          </a:p>
          <a:p>
            <a:r>
              <a:rPr lang="en-US" altLang="ko-KR" sz="1000" dirty="0"/>
              <a:t>Sonar 4 duration : 2421</a:t>
            </a:r>
          </a:p>
          <a:p>
            <a:r>
              <a:rPr lang="en-US" altLang="ko-KR" sz="1000" dirty="0"/>
              <a:t>Distance : 41.51 cm</a:t>
            </a:r>
          </a:p>
          <a:p>
            <a:r>
              <a:rPr lang="en-US" altLang="ko-KR" sz="1000" dirty="0"/>
              <a:t>Sonar 5 duration : 5067</a:t>
            </a:r>
          </a:p>
          <a:p>
            <a:r>
              <a:rPr lang="en-US" altLang="ko-KR" sz="1000" dirty="0"/>
              <a:t>Distance : 86.88 cm</a:t>
            </a:r>
          </a:p>
          <a:p>
            <a:r>
              <a:rPr lang="en-US" altLang="ko-KR" sz="1000" dirty="0"/>
              <a:t>Sonar 6 duration : 4939</a:t>
            </a:r>
          </a:p>
          <a:p>
            <a:r>
              <a:rPr lang="en-US" altLang="ko-KR" sz="1000" dirty="0"/>
              <a:t>Distance : 84.68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91.49 cm</a:t>
            </a:r>
          </a:p>
          <a:p>
            <a:r>
              <a:rPr lang="en-US" altLang="ko-KR" sz="1000" dirty="0"/>
              <a:t>Sonar 2 duration : 5692</a:t>
            </a:r>
          </a:p>
          <a:p>
            <a:r>
              <a:rPr lang="en-US" altLang="ko-KR" sz="1000" dirty="0"/>
              <a:t>Distance : 97.59 cm</a:t>
            </a:r>
          </a:p>
          <a:p>
            <a:r>
              <a:rPr lang="en-US" altLang="ko-KR" sz="1000" dirty="0"/>
              <a:t>Sonar 3 duration : 2287</a:t>
            </a:r>
          </a:p>
          <a:p>
            <a:r>
              <a:rPr lang="en-US" altLang="ko-KR" sz="1000" dirty="0"/>
              <a:t>Distance : 39.21 cm</a:t>
            </a:r>
          </a:p>
          <a:p>
            <a:r>
              <a:rPr lang="en-US" altLang="ko-KR" sz="1000" dirty="0"/>
              <a:t>Sonar 4 duration : 2416</a:t>
            </a:r>
          </a:p>
          <a:p>
            <a:r>
              <a:rPr lang="en-US" altLang="ko-KR" sz="1000" dirty="0"/>
              <a:t>Distance : 41.42 cm</a:t>
            </a:r>
          </a:p>
          <a:p>
            <a:r>
              <a:rPr lang="en-US" altLang="ko-KR" sz="1000" dirty="0"/>
              <a:t>Sonar 5 duration : 5044</a:t>
            </a:r>
          </a:p>
          <a:p>
            <a:r>
              <a:rPr lang="en-US" altLang="ko-KR" sz="1000" dirty="0"/>
              <a:t>Distance : 86.48 cm</a:t>
            </a:r>
          </a:p>
          <a:p>
            <a:r>
              <a:rPr lang="en-US" altLang="ko-KR" sz="1000" dirty="0"/>
              <a:t>Sonar 6 duration : 4940</a:t>
            </a:r>
          </a:p>
          <a:p>
            <a:r>
              <a:rPr lang="en-US" altLang="ko-KR" sz="1000" dirty="0"/>
              <a:t>Distance : 84.70 cm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2F3398-651C-475B-ACA3-77312AF3F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1" y="206099"/>
            <a:ext cx="2792067" cy="15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45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33EE698-EF9A-4605-86C1-209EF9B91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0" y="225289"/>
            <a:ext cx="2792068" cy="15691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17/11/13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4475923" cy="54927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</a:t>
            </a:r>
            <a:r>
              <a:rPr lang="ko-KR" altLang="en-US" sz="2000" dirty="0"/>
              <a:t>안 </a:t>
            </a:r>
            <a:r>
              <a:rPr lang="en-US" altLang="ko-KR" sz="2000" dirty="0"/>
              <a:t>2</a:t>
            </a:r>
            <a:r>
              <a:rPr lang="ko-KR" altLang="en-US" sz="2000" dirty="0"/>
              <a:t>차 위치 측정 </a:t>
            </a:r>
            <a:r>
              <a:rPr lang="en-US" altLang="ko-KR" sz="2000" dirty="0"/>
              <a:t>(55 x 25 [cm])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7E7F6-8EE1-4AD4-9271-B6596E33D29D}"/>
              </a:ext>
            </a:extLst>
          </p:cNvPr>
          <p:cNvSpPr txBox="1"/>
          <p:nvPr/>
        </p:nvSpPr>
        <p:spPr>
          <a:xfrm>
            <a:off x="549965" y="1990520"/>
            <a:ext cx="11092070" cy="4555093"/>
          </a:xfrm>
          <a:prstGeom prst="rect">
            <a:avLst/>
          </a:prstGeom>
          <a:noFill/>
        </p:spPr>
        <p:txBody>
          <a:bodyPr wrap="square" numCol="5" rtlCol="0">
            <a:spAutoFit/>
          </a:bodyPr>
          <a:lstStyle/>
          <a:p>
            <a:r>
              <a:rPr lang="en-US" altLang="ko-KR" sz="1000" dirty="0" err="1"/>
              <a:t>loop_count</a:t>
            </a:r>
            <a:r>
              <a:rPr lang="en-US" altLang="ko-KR" sz="1000" dirty="0"/>
              <a:t> = 10</a:t>
            </a:r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5375</a:t>
            </a:r>
          </a:p>
          <a:p>
            <a:r>
              <a:rPr lang="en-US" altLang="ko-KR" sz="1000" dirty="0"/>
              <a:t>Distance : 92.14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98.00 cm</a:t>
            </a:r>
          </a:p>
          <a:p>
            <a:r>
              <a:rPr lang="en-US" altLang="ko-KR" sz="1000" dirty="0"/>
              <a:t>Sonar 3 duration : 5792</a:t>
            </a:r>
          </a:p>
          <a:p>
            <a:r>
              <a:rPr lang="en-US" altLang="ko-KR" sz="1000" dirty="0"/>
              <a:t>Distance : 99.29 cm</a:t>
            </a:r>
          </a:p>
          <a:p>
            <a:r>
              <a:rPr lang="en-US" altLang="ko-KR" sz="1000" dirty="0"/>
              <a:t>Sonar 4 duration : 1439</a:t>
            </a:r>
          </a:p>
          <a:p>
            <a:r>
              <a:rPr lang="en-US" altLang="ko-KR" sz="1000" dirty="0"/>
              <a:t>Distance : 24.67 cm</a:t>
            </a:r>
          </a:p>
          <a:p>
            <a:r>
              <a:rPr lang="en-US" altLang="ko-KR" sz="1000" dirty="0"/>
              <a:t>Sonar 5 duration : 1191</a:t>
            </a:r>
          </a:p>
          <a:p>
            <a:r>
              <a:rPr lang="en-US" altLang="ko-KR" sz="1000" dirty="0"/>
              <a:t>Distance : 20.42 cm</a:t>
            </a:r>
          </a:p>
          <a:p>
            <a:r>
              <a:rPr lang="en-US" altLang="ko-KR" sz="1000" dirty="0"/>
              <a:t>Sonar 6 duration : 5127</a:t>
            </a:r>
          </a:p>
          <a:p>
            <a:r>
              <a:rPr lang="en-US" altLang="ko-KR" sz="1000" dirty="0"/>
              <a:t>Distance : 87.89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5361</a:t>
            </a:r>
          </a:p>
          <a:p>
            <a:r>
              <a:rPr lang="en-US" altLang="ko-KR" sz="1000" dirty="0"/>
              <a:t>Distance : 91.92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98.02 cm</a:t>
            </a:r>
          </a:p>
          <a:p>
            <a:r>
              <a:rPr lang="en-US" altLang="ko-KR" sz="1000" dirty="0"/>
              <a:t>Sonar 3 duration : 5798</a:t>
            </a:r>
          </a:p>
          <a:p>
            <a:r>
              <a:rPr lang="en-US" altLang="ko-KR" sz="1000" dirty="0"/>
              <a:t>Distance : 99.41 cm</a:t>
            </a:r>
          </a:p>
          <a:p>
            <a:r>
              <a:rPr lang="en-US" altLang="ko-KR" sz="1000" dirty="0"/>
              <a:t>Sonar 4 duration : 1445</a:t>
            </a:r>
          </a:p>
          <a:p>
            <a:r>
              <a:rPr lang="en-US" altLang="ko-KR" sz="1000" dirty="0"/>
              <a:t>Distance : 24.78 cm</a:t>
            </a:r>
          </a:p>
          <a:p>
            <a:r>
              <a:rPr lang="en-US" altLang="ko-KR" sz="1000" dirty="0"/>
              <a:t>Sonar 5 duration : 1191</a:t>
            </a:r>
          </a:p>
          <a:p>
            <a:r>
              <a:rPr lang="en-US" altLang="ko-KR" sz="1000" dirty="0"/>
              <a:t>Distance : 20.42 cm</a:t>
            </a:r>
          </a:p>
          <a:p>
            <a:r>
              <a:rPr lang="en-US" altLang="ko-KR" sz="1000" dirty="0"/>
              <a:t>Sonar 6 duration : 5104</a:t>
            </a:r>
          </a:p>
          <a:p>
            <a:r>
              <a:rPr lang="en-US" altLang="ko-KR" sz="1000" dirty="0"/>
              <a:t>Distance : 87.51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5384</a:t>
            </a:r>
          </a:p>
          <a:p>
            <a:r>
              <a:rPr lang="en-US" altLang="ko-KR" sz="1000" dirty="0"/>
              <a:t>Distance : 92.31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98.02 cm</a:t>
            </a:r>
          </a:p>
          <a:p>
            <a:r>
              <a:rPr lang="en-US" altLang="ko-KR" sz="1000" dirty="0"/>
              <a:t>Sonar 3 duration : 5676</a:t>
            </a:r>
          </a:p>
          <a:p>
            <a:r>
              <a:rPr lang="en-US" altLang="ko-KR" sz="1000" dirty="0"/>
              <a:t>Distance : 97.32 cm</a:t>
            </a:r>
          </a:p>
          <a:p>
            <a:r>
              <a:rPr lang="en-US" altLang="ko-KR" sz="1000" dirty="0"/>
              <a:t>Sonar 4 duration : 1445</a:t>
            </a:r>
          </a:p>
          <a:p>
            <a:r>
              <a:rPr lang="en-US" altLang="ko-KR" sz="1000" dirty="0"/>
              <a:t>Distance : 24.78 cm</a:t>
            </a:r>
          </a:p>
          <a:p>
            <a:r>
              <a:rPr lang="en-US" altLang="ko-KR" sz="1000" dirty="0"/>
              <a:t>Sonar 5 duration : 1185</a:t>
            </a:r>
          </a:p>
          <a:p>
            <a:r>
              <a:rPr lang="en-US" altLang="ko-KR" sz="1000" dirty="0"/>
              <a:t>Distance : 20.32 cm</a:t>
            </a:r>
          </a:p>
          <a:p>
            <a:r>
              <a:rPr lang="en-US" altLang="ko-KR" sz="1000" dirty="0"/>
              <a:t>Sonar 6 duration : 5104</a:t>
            </a:r>
          </a:p>
          <a:p>
            <a:r>
              <a:rPr lang="en-US" altLang="ko-KR" sz="1000" dirty="0"/>
              <a:t>Distance : 87.51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5378</a:t>
            </a:r>
          </a:p>
          <a:p>
            <a:r>
              <a:rPr lang="en-US" altLang="ko-KR" sz="1000" dirty="0"/>
              <a:t>Distance : 92.19 cm</a:t>
            </a:r>
          </a:p>
          <a:p>
            <a:r>
              <a:rPr lang="en-US" altLang="ko-KR" sz="1000" dirty="0"/>
              <a:t>Sonar 2 duration : 5711</a:t>
            </a:r>
          </a:p>
          <a:p>
            <a:r>
              <a:rPr lang="en-US" altLang="ko-KR" sz="1000" dirty="0"/>
              <a:t>Distance : 97.90 cm</a:t>
            </a:r>
          </a:p>
          <a:p>
            <a:r>
              <a:rPr lang="en-US" altLang="ko-KR" sz="1000" dirty="0"/>
              <a:t>Sonar 3 duration : 5671</a:t>
            </a:r>
          </a:p>
          <a:p>
            <a:r>
              <a:rPr lang="en-US" altLang="ko-KR" sz="1000" dirty="0"/>
              <a:t>Distance : 97.21 cm</a:t>
            </a:r>
          </a:p>
          <a:p>
            <a:r>
              <a:rPr lang="en-US" altLang="ko-KR" sz="1000" dirty="0"/>
              <a:t>Sonar 4 duration : 1439</a:t>
            </a:r>
          </a:p>
          <a:p>
            <a:r>
              <a:rPr lang="en-US" altLang="ko-KR" sz="1000" dirty="0"/>
              <a:t>Distance : 24.67 cm</a:t>
            </a:r>
          </a:p>
          <a:p>
            <a:r>
              <a:rPr lang="en-US" altLang="ko-KR" sz="1000" dirty="0"/>
              <a:t>Sonar 5 duration : 1192</a:t>
            </a:r>
          </a:p>
          <a:p>
            <a:r>
              <a:rPr lang="en-US" altLang="ko-KR" sz="1000" dirty="0"/>
              <a:t>Distance : 20.43 cm</a:t>
            </a:r>
          </a:p>
          <a:p>
            <a:r>
              <a:rPr lang="en-US" altLang="ko-KR" sz="1000" dirty="0"/>
              <a:t>Sonar 6 duration : 5127</a:t>
            </a:r>
          </a:p>
          <a:p>
            <a:r>
              <a:rPr lang="en-US" altLang="ko-KR" sz="1000" dirty="0"/>
              <a:t>Distance : 87.89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5354</a:t>
            </a:r>
          </a:p>
          <a:p>
            <a:r>
              <a:rPr lang="en-US" altLang="ko-KR" sz="1000" dirty="0"/>
              <a:t>Distance : 91.80 cm</a:t>
            </a:r>
          </a:p>
          <a:p>
            <a:r>
              <a:rPr lang="en-US" altLang="ko-KR" sz="1000" dirty="0"/>
              <a:t>Sonar 2 duration : 5711</a:t>
            </a:r>
          </a:p>
          <a:p>
            <a:r>
              <a:rPr lang="en-US" altLang="ko-KR" sz="1000" dirty="0"/>
              <a:t>Distance : 97.92 cm</a:t>
            </a:r>
          </a:p>
          <a:p>
            <a:r>
              <a:rPr lang="en-US" altLang="ko-KR" sz="1000" dirty="0"/>
              <a:t>Sonar 3 duration : 5768</a:t>
            </a:r>
          </a:p>
          <a:p>
            <a:r>
              <a:rPr lang="en-US" altLang="ko-KR" sz="1000" dirty="0"/>
              <a:t>Distance : 98.89 cm</a:t>
            </a:r>
          </a:p>
          <a:p>
            <a:r>
              <a:rPr lang="en-US" altLang="ko-KR" sz="1000" dirty="0"/>
              <a:t>Sonar 4 duration : 1439</a:t>
            </a:r>
          </a:p>
          <a:p>
            <a:r>
              <a:rPr lang="en-US" altLang="ko-KR" sz="1000" dirty="0"/>
              <a:t>Distance : 24.67 cm</a:t>
            </a:r>
          </a:p>
          <a:p>
            <a:r>
              <a:rPr lang="en-US" altLang="ko-KR" sz="1000" dirty="0"/>
              <a:t>Sonar 5 duration : 1191</a:t>
            </a:r>
          </a:p>
          <a:p>
            <a:r>
              <a:rPr lang="en-US" altLang="ko-KR" sz="1000" dirty="0"/>
              <a:t>Distance : 20.42 cm</a:t>
            </a:r>
          </a:p>
          <a:p>
            <a:r>
              <a:rPr lang="en-US" altLang="ko-KR" sz="1000" dirty="0"/>
              <a:t>Sonar 6 duration : 5128</a:t>
            </a:r>
          </a:p>
          <a:p>
            <a:r>
              <a:rPr lang="en-US" altLang="ko-KR" sz="1000" dirty="0"/>
              <a:t>Distance : 87.92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5360</a:t>
            </a:r>
          </a:p>
          <a:p>
            <a:r>
              <a:rPr lang="en-US" altLang="ko-KR" sz="1000" dirty="0"/>
              <a:t>Distance : 91.88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98.00 cm</a:t>
            </a:r>
          </a:p>
          <a:p>
            <a:r>
              <a:rPr lang="en-US" altLang="ko-KR" sz="1000" dirty="0"/>
              <a:t>Sonar 3 duration : 5652</a:t>
            </a:r>
          </a:p>
          <a:p>
            <a:r>
              <a:rPr lang="en-US" altLang="ko-KR" sz="1000" dirty="0"/>
              <a:t>Distance : 96.89 cm</a:t>
            </a:r>
          </a:p>
          <a:p>
            <a:r>
              <a:rPr lang="en-US" altLang="ko-KR" sz="1000" dirty="0"/>
              <a:t>Sonar 4 duration : 1446</a:t>
            </a:r>
          </a:p>
          <a:p>
            <a:r>
              <a:rPr lang="en-US" altLang="ko-KR" sz="1000" dirty="0"/>
              <a:t>Distance : 24.79 cm</a:t>
            </a:r>
          </a:p>
          <a:p>
            <a:r>
              <a:rPr lang="en-US" altLang="ko-KR" sz="1000" dirty="0"/>
              <a:t>Sonar 5 duration : 1191</a:t>
            </a:r>
          </a:p>
          <a:p>
            <a:r>
              <a:rPr lang="en-US" altLang="ko-KR" sz="1000" dirty="0"/>
              <a:t>Distance : 20.42 cm</a:t>
            </a:r>
          </a:p>
          <a:p>
            <a:r>
              <a:rPr lang="en-US" altLang="ko-KR" sz="1000" dirty="0"/>
              <a:t>Sonar 6 duration : 5080</a:t>
            </a:r>
          </a:p>
          <a:p>
            <a:r>
              <a:rPr lang="en-US" altLang="ko-KR" sz="1000" dirty="0"/>
              <a:t>Distance : 87.08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5337</a:t>
            </a:r>
          </a:p>
          <a:p>
            <a:r>
              <a:rPr lang="en-US" altLang="ko-KR" sz="1000" dirty="0"/>
              <a:t>Distance : 91.51 cm</a:t>
            </a:r>
          </a:p>
          <a:p>
            <a:r>
              <a:rPr lang="en-US" altLang="ko-KR" sz="1000" dirty="0"/>
              <a:t>Sonar 2 duration : 5711</a:t>
            </a:r>
          </a:p>
          <a:p>
            <a:r>
              <a:rPr lang="en-US" altLang="ko-KR" sz="1000" dirty="0"/>
              <a:t>Distance : 97.92 cm</a:t>
            </a:r>
          </a:p>
          <a:p>
            <a:r>
              <a:rPr lang="en-US" altLang="ko-KR" sz="1000" dirty="0"/>
              <a:t>Sonar 3 duration : 5622</a:t>
            </a:r>
          </a:p>
          <a:p>
            <a:r>
              <a:rPr lang="en-US" altLang="ko-KR" sz="1000" dirty="0"/>
              <a:t>Distance : 96.39 cm</a:t>
            </a:r>
          </a:p>
          <a:p>
            <a:r>
              <a:rPr lang="en-US" altLang="ko-KR" sz="1000" dirty="0"/>
              <a:t>Sonar 4 duration : 1439</a:t>
            </a:r>
          </a:p>
          <a:p>
            <a:r>
              <a:rPr lang="en-US" altLang="ko-KR" sz="1000" dirty="0"/>
              <a:t>Distance : 24.67 cm</a:t>
            </a:r>
          </a:p>
          <a:p>
            <a:r>
              <a:rPr lang="en-US" altLang="ko-KR" sz="1000" dirty="0"/>
              <a:t>Sonar 5 duration : 1192</a:t>
            </a:r>
          </a:p>
          <a:p>
            <a:r>
              <a:rPr lang="en-US" altLang="ko-KR" sz="1000" dirty="0"/>
              <a:t>Distance : 20.44 cm</a:t>
            </a:r>
          </a:p>
          <a:p>
            <a:r>
              <a:rPr lang="en-US" altLang="ko-KR" sz="1000" dirty="0"/>
              <a:t>Sonar 6 duration : 5080</a:t>
            </a:r>
          </a:p>
          <a:p>
            <a:r>
              <a:rPr lang="en-US" altLang="ko-KR" sz="1000" dirty="0"/>
              <a:t>Distance : 87.10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5354</a:t>
            </a:r>
          </a:p>
          <a:p>
            <a:r>
              <a:rPr lang="en-US" altLang="ko-KR" sz="1000" dirty="0"/>
              <a:t>Distance : 91.80 cm</a:t>
            </a:r>
          </a:p>
          <a:p>
            <a:r>
              <a:rPr lang="en-US" altLang="ko-KR" sz="1000" dirty="0"/>
              <a:t>Sonar 2 duration : 5687</a:t>
            </a:r>
          </a:p>
          <a:p>
            <a:r>
              <a:rPr lang="en-US" altLang="ko-KR" sz="1000" dirty="0"/>
              <a:t>Distance : 97.51 cm</a:t>
            </a:r>
          </a:p>
          <a:p>
            <a:r>
              <a:rPr lang="en-US" altLang="ko-KR" sz="1000" dirty="0"/>
              <a:t>Sonar 3 duration : 5598</a:t>
            </a:r>
          </a:p>
          <a:p>
            <a:r>
              <a:rPr lang="en-US" altLang="ko-KR" sz="1000" dirty="0"/>
              <a:t>Distance : 95.98 cm</a:t>
            </a:r>
          </a:p>
          <a:p>
            <a:r>
              <a:rPr lang="en-US" altLang="ko-KR" sz="1000" dirty="0"/>
              <a:t>Sonar 4 duration : 1446</a:t>
            </a:r>
          </a:p>
          <a:p>
            <a:r>
              <a:rPr lang="en-US" altLang="ko-KR" sz="1000" dirty="0"/>
              <a:t>Distance : 24.79 cm</a:t>
            </a:r>
          </a:p>
          <a:p>
            <a:r>
              <a:rPr lang="en-US" altLang="ko-KR" sz="1000" dirty="0"/>
              <a:t>Sonar 5 duration : 1191</a:t>
            </a:r>
          </a:p>
          <a:p>
            <a:r>
              <a:rPr lang="en-US" altLang="ko-KR" sz="1000" dirty="0"/>
              <a:t>Distance : 20.42 cm</a:t>
            </a:r>
          </a:p>
          <a:p>
            <a:r>
              <a:rPr lang="en-US" altLang="ko-KR" sz="1000" dirty="0"/>
              <a:t>Sonar 6 duration : 5080</a:t>
            </a:r>
          </a:p>
          <a:p>
            <a:r>
              <a:rPr lang="en-US" altLang="ko-KR" sz="1000" dirty="0"/>
              <a:t>Distance : 87.10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91.47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98.00 cm</a:t>
            </a:r>
          </a:p>
          <a:p>
            <a:r>
              <a:rPr lang="en-US" altLang="ko-KR" sz="1000" dirty="0"/>
              <a:t>Sonar 3 duration : 5628</a:t>
            </a:r>
          </a:p>
          <a:p>
            <a:r>
              <a:rPr lang="en-US" altLang="ko-KR" sz="1000" dirty="0"/>
              <a:t>Distance : 96.48 cm</a:t>
            </a:r>
          </a:p>
          <a:p>
            <a:r>
              <a:rPr lang="en-US" altLang="ko-KR" sz="1000" dirty="0"/>
              <a:t>Sonar 4 duration : 1445</a:t>
            </a:r>
          </a:p>
          <a:p>
            <a:r>
              <a:rPr lang="en-US" altLang="ko-KR" sz="1000" dirty="0"/>
              <a:t>Distance : 24.77 cm</a:t>
            </a:r>
          </a:p>
          <a:p>
            <a:r>
              <a:rPr lang="en-US" altLang="ko-KR" sz="1000" dirty="0"/>
              <a:t>Sonar 5 duration : 1185</a:t>
            </a:r>
          </a:p>
          <a:p>
            <a:r>
              <a:rPr lang="en-US" altLang="ko-KR" sz="1000" dirty="0"/>
              <a:t>Distance : 20.31 cm</a:t>
            </a:r>
          </a:p>
          <a:p>
            <a:r>
              <a:rPr lang="en-US" altLang="ko-KR" sz="1000" dirty="0"/>
              <a:t>Sonar 6 duration : 5056</a:t>
            </a:r>
          </a:p>
          <a:p>
            <a:r>
              <a:rPr lang="en-US" altLang="ko-KR" sz="1000" dirty="0"/>
              <a:t>Distance : 86.67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5330</a:t>
            </a:r>
          </a:p>
          <a:p>
            <a:r>
              <a:rPr lang="en-US" altLang="ko-KR" sz="1000" dirty="0"/>
              <a:t>Distance : 91.37 cm</a:t>
            </a:r>
          </a:p>
          <a:p>
            <a:r>
              <a:rPr lang="en-US" altLang="ko-KR" sz="1000" dirty="0"/>
              <a:t>Sonar 2 duration : 5662</a:t>
            </a:r>
          </a:p>
          <a:p>
            <a:r>
              <a:rPr lang="en-US" altLang="ko-KR" sz="1000" dirty="0"/>
              <a:t>Distance : 97.06 cm</a:t>
            </a:r>
          </a:p>
          <a:p>
            <a:r>
              <a:rPr lang="en-US" altLang="ko-KR" sz="1000" dirty="0"/>
              <a:t>Sonar 3 duration : 5622</a:t>
            </a:r>
          </a:p>
          <a:p>
            <a:r>
              <a:rPr lang="en-US" altLang="ko-KR" sz="1000" dirty="0"/>
              <a:t>Distance : 96.37 cm</a:t>
            </a:r>
          </a:p>
          <a:p>
            <a:r>
              <a:rPr lang="en-US" altLang="ko-KR" sz="1000" dirty="0"/>
              <a:t>Sonar 4 duration : 1446</a:t>
            </a:r>
          </a:p>
          <a:p>
            <a:r>
              <a:rPr lang="en-US" altLang="ko-KR" sz="1000" dirty="0"/>
              <a:t>Distance : 24.79 cm</a:t>
            </a:r>
          </a:p>
          <a:p>
            <a:r>
              <a:rPr lang="en-US" altLang="ko-KR" sz="1000" dirty="0"/>
              <a:t>Sonar 5 duration : 1191</a:t>
            </a:r>
          </a:p>
          <a:p>
            <a:r>
              <a:rPr lang="en-US" altLang="ko-KR" sz="1000" dirty="0"/>
              <a:t>Distance : 20.42 cm</a:t>
            </a:r>
          </a:p>
          <a:p>
            <a:r>
              <a:rPr lang="en-US" altLang="ko-KR" sz="1000" dirty="0"/>
              <a:t>Sonar 6 duration : 5103</a:t>
            </a:r>
          </a:p>
          <a:p>
            <a:r>
              <a:rPr lang="en-US" altLang="ko-KR" sz="1000" dirty="0"/>
              <a:t>Distance : 87.48 cm</a:t>
            </a:r>
          </a:p>
          <a:p>
            <a:endParaRPr lang="en-US" altLang="ko-KR" sz="1000" dirty="0" err="1"/>
          </a:p>
        </p:txBody>
      </p:sp>
    </p:spTree>
    <p:extLst>
      <p:ext uri="{BB962C8B-B14F-4D97-AF65-F5344CB8AC3E}">
        <p14:creationId xmlns:p14="http://schemas.microsoft.com/office/powerpoint/2010/main" val="1285087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14F81F-21B8-4F2B-8248-33BEDD5FC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0" y="221976"/>
            <a:ext cx="2810290" cy="15793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17/11/13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4475923" cy="54927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</a:t>
            </a:r>
            <a:r>
              <a:rPr lang="ko-KR" altLang="en-US" sz="2000" dirty="0"/>
              <a:t>안 </a:t>
            </a:r>
            <a:r>
              <a:rPr lang="en-US" altLang="ko-KR" sz="2000" dirty="0"/>
              <a:t>3</a:t>
            </a:r>
            <a:r>
              <a:rPr lang="ko-KR" altLang="en-US" sz="2000" dirty="0"/>
              <a:t>차 위치 측정 </a:t>
            </a:r>
            <a:r>
              <a:rPr lang="en-US" altLang="ko-KR" sz="2000" dirty="0"/>
              <a:t>(40 x 40 [cm])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7E7F6-8EE1-4AD4-9271-B6596E33D29D}"/>
              </a:ext>
            </a:extLst>
          </p:cNvPr>
          <p:cNvSpPr txBox="1"/>
          <p:nvPr/>
        </p:nvSpPr>
        <p:spPr>
          <a:xfrm>
            <a:off x="549965" y="1990520"/>
            <a:ext cx="11092070" cy="4555093"/>
          </a:xfrm>
          <a:prstGeom prst="rect">
            <a:avLst/>
          </a:prstGeom>
          <a:noFill/>
        </p:spPr>
        <p:txBody>
          <a:bodyPr wrap="square" numCol="5" rtlCol="0">
            <a:spAutoFit/>
          </a:bodyPr>
          <a:lstStyle/>
          <a:p>
            <a:r>
              <a:rPr lang="en-US" altLang="ko-KR" sz="1000" dirty="0" err="1"/>
              <a:t>loop_count</a:t>
            </a:r>
            <a:r>
              <a:rPr lang="en-US" altLang="ko-KR" sz="1000" dirty="0"/>
              <a:t> = 10</a:t>
            </a:r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5369</a:t>
            </a:r>
          </a:p>
          <a:p>
            <a:r>
              <a:rPr lang="en-US" altLang="ko-KR" sz="1000" dirty="0"/>
              <a:t>Distance : 92.04 cm</a:t>
            </a:r>
          </a:p>
          <a:p>
            <a:r>
              <a:rPr lang="en-US" altLang="ko-KR" sz="1000" dirty="0"/>
              <a:t>Sonar 2 duration : 5710</a:t>
            </a:r>
          </a:p>
          <a:p>
            <a:r>
              <a:rPr lang="en-US" altLang="ko-KR" sz="1000" dirty="0"/>
              <a:t>Distance : 97.88 cm</a:t>
            </a:r>
          </a:p>
          <a:p>
            <a:r>
              <a:rPr lang="en-US" altLang="ko-KR" sz="1000" dirty="0"/>
              <a:t>Sonar 3 duration : 2289</a:t>
            </a:r>
          </a:p>
          <a:p>
            <a:r>
              <a:rPr lang="en-US" altLang="ko-KR" sz="1000" dirty="0"/>
              <a:t>Distance : 39.24 cm</a:t>
            </a:r>
          </a:p>
          <a:p>
            <a:r>
              <a:rPr lang="en-US" altLang="ko-KR" sz="1000" dirty="0"/>
              <a:t>Sonar 4 duration : 2274</a:t>
            </a:r>
          </a:p>
          <a:p>
            <a:r>
              <a:rPr lang="en-US" altLang="ko-KR" sz="1000" dirty="0"/>
              <a:t>Distance : 38.98 cm</a:t>
            </a:r>
          </a:p>
          <a:p>
            <a:r>
              <a:rPr lang="en-US" altLang="ko-KR" sz="1000" dirty="0"/>
              <a:t>Sonar 5 duration : 5206</a:t>
            </a:r>
          </a:p>
          <a:p>
            <a:r>
              <a:rPr lang="en-US" altLang="ko-KR" sz="1000" dirty="0"/>
              <a:t>Distance : 89.24 cm</a:t>
            </a:r>
          </a:p>
          <a:p>
            <a:r>
              <a:rPr lang="en-US" altLang="ko-KR" sz="1000" dirty="0"/>
              <a:t>Sonar 6 duration : 5128</a:t>
            </a:r>
          </a:p>
          <a:p>
            <a:r>
              <a:rPr lang="en-US" altLang="ko-KR" sz="1000" dirty="0"/>
              <a:t>Distance : 87.91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5353</a:t>
            </a:r>
          </a:p>
          <a:p>
            <a:r>
              <a:rPr lang="en-US" altLang="ko-KR" sz="1000" dirty="0"/>
              <a:t>Distance : 91.78 cm</a:t>
            </a:r>
          </a:p>
          <a:p>
            <a:r>
              <a:rPr lang="en-US" altLang="ko-KR" sz="1000" dirty="0"/>
              <a:t>Sonar 2 duration : 5710</a:t>
            </a:r>
          </a:p>
          <a:p>
            <a:r>
              <a:rPr lang="en-US" altLang="ko-KR" sz="1000" dirty="0"/>
              <a:t>Distance : 97.90 cm</a:t>
            </a:r>
          </a:p>
          <a:p>
            <a:r>
              <a:rPr lang="en-US" altLang="ko-KR" sz="1000" dirty="0"/>
              <a:t>Sonar 3 duration : 2289</a:t>
            </a:r>
          </a:p>
          <a:p>
            <a:r>
              <a:rPr lang="en-US" altLang="ko-KR" sz="1000" dirty="0"/>
              <a:t>Distance : 39.25 cm</a:t>
            </a:r>
          </a:p>
          <a:p>
            <a:r>
              <a:rPr lang="en-US" altLang="ko-KR" sz="1000" dirty="0"/>
              <a:t>Sonar 4 duration : 2274</a:t>
            </a:r>
          </a:p>
          <a:p>
            <a:r>
              <a:rPr lang="en-US" altLang="ko-KR" sz="1000" dirty="0"/>
              <a:t>Distance : 38.99 cm</a:t>
            </a:r>
          </a:p>
          <a:p>
            <a:r>
              <a:rPr lang="en-US" altLang="ko-KR" sz="1000" dirty="0"/>
              <a:t>Sonar 5 duration : 5212</a:t>
            </a:r>
          </a:p>
          <a:p>
            <a:r>
              <a:rPr lang="en-US" altLang="ko-KR" sz="1000" dirty="0"/>
              <a:t>Distance : 89.36 cm</a:t>
            </a:r>
          </a:p>
          <a:p>
            <a:r>
              <a:rPr lang="en-US" altLang="ko-KR" sz="1000" dirty="0"/>
              <a:t>Sonar 6 duration : 5178</a:t>
            </a:r>
          </a:p>
          <a:p>
            <a:r>
              <a:rPr lang="en-US" altLang="ko-KR" sz="1000" dirty="0"/>
              <a:t>Distance : 88.78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5310</a:t>
            </a:r>
          </a:p>
          <a:p>
            <a:r>
              <a:rPr lang="en-US" altLang="ko-KR" sz="1000" dirty="0"/>
              <a:t>Distance : 91.04 cm</a:t>
            </a:r>
          </a:p>
          <a:p>
            <a:r>
              <a:rPr lang="en-US" altLang="ko-KR" sz="1000" dirty="0"/>
              <a:t>Sonar 2 duration : 5711</a:t>
            </a:r>
          </a:p>
          <a:p>
            <a:r>
              <a:rPr lang="en-US" altLang="ko-KR" sz="1000" dirty="0"/>
              <a:t>Distance : 97.92 cm</a:t>
            </a:r>
          </a:p>
          <a:p>
            <a:r>
              <a:rPr lang="en-US" altLang="ko-KR" sz="1000" dirty="0"/>
              <a:t>Sonar 3 duration : 2283</a:t>
            </a:r>
          </a:p>
          <a:p>
            <a:r>
              <a:rPr lang="en-US" altLang="ko-KR" sz="1000" dirty="0"/>
              <a:t>Distance : 39.14 cm</a:t>
            </a:r>
          </a:p>
          <a:p>
            <a:r>
              <a:rPr lang="en-US" altLang="ko-KR" sz="1000" dirty="0"/>
              <a:t>Sonar 4 duration : 2274</a:t>
            </a:r>
          </a:p>
          <a:p>
            <a:r>
              <a:rPr lang="en-US" altLang="ko-KR" sz="1000" dirty="0"/>
              <a:t>Distance : 38.99 cm</a:t>
            </a:r>
          </a:p>
          <a:p>
            <a:r>
              <a:rPr lang="en-US" altLang="ko-KR" sz="1000" dirty="0"/>
              <a:t>Sonar 5 duration : 5236</a:t>
            </a:r>
          </a:p>
          <a:p>
            <a:r>
              <a:rPr lang="en-US" altLang="ko-KR" sz="1000" dirty="0"/>
              <a:t>Distance : 89.77 cm</a:t>
            </a:r>
          </a:p>
          <a:p>
            <a:r>
              <a:rPr lang="en-US" altLang="ko-KR" sz="1000" dirty="0"/>
              <a:t>Sonar 6 duration : 5104</a:t>
            </a:r>
          </a:p>
          <a:p>
            <a:r>
              <a:rPr lang="en-US" altLang="ko-KR" sz="1000" dirty="0"/>
              <a:t>Distance : 87.51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5360</a:t>
            </a:r>
          </a:p>
          <a:p>
            <a:r>
              <a:rPr lang="en-US" altLang="ko-KR" sz="1000" dirty="0"/>
              <a:t>Distance : 91.92 cm</a:t>
            </a:r>
          </a:p>
          <a:p>
            <a:r>
              <a:rPr lang="en-US" altLang="ko-KR" sz="1000" dirty="0"/>
              <a:t>Sonar 2 duration : 5735</a:t>
            </a:r>
          </a:p>
          <a:p>
            <a:r>
              <a:rPr lang="en-US" altLang="ko-KR" sz="1000" dirty="0"/>
              <a:t>Distance : 98.35 cm</a:t>
            </a:r>
          </a:p>
          <a:p>
            <a:r>
              <a:rPr lang="en-US" altLang="ko-KR" sz="1000" dirty="0"/>
              <a:t>Sonar 3 duration : 2283</a:t>
            </a:r>
          </a:p>
          <a:p>
            <a:r>
              <a:rPr lang="en-US" altLang="ko-KR" sz="1000" dirty="0"/>
              <a:t>Distance : 39.15 cm</a:t>
            </a:r>
          </a:p>
          <a:p>
            <a:r>
              <a:rPr lang="en-US" altLang="ko-KR" sz="1000" dirty="0"/>
              <a:t>Sonar 4 duration : 2298</a:t>
            </a:r>
          </a:p>
          <a:p>
            <a:r>
              <a:rPr lang="en-US" altLang="ko-KR" sz="1000" dirty="0"/>
              <a:t>Distance : 39.41 cm</a:t>
            </a:r>
          </a:p>
          <a:p>
            <a:r>
              <a:rPr lang="en-US" altLang="ko-KR" sz="1000" dirty="0"/>
              <a:t>Sonar 5 duration : 5236</a:t>
            </a:r>
          </a:p>
          <a:p>
            <a:r>
              <a:rPr lang="en-US" altLang="ko-KR" sz="1000" dirty="0"/>
              <a:t>Distance : 89.79 cm</a:t>
            </a:r>
          </a:p>
          <a:p>
            <a:r>
              <a:rPr lang="en-US" altLang="ko-KR" sz="1000" dirty="0"/>
              <a:t>Sonar 6 duration : 5105</a:t>
            </a:r>
          </a:p>
          <a:p>
            <a:r>
              <a:rPr lang="en-US" altLang="ko-KR" sz="1000" dirty="0"/>
              <a:t>Distance : 87.54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18.91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91.47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98.00 cm</a:t>
            </a:r>
          </a:p>
          <a:p>
            <a:r>
              <a:rPr lang="en-US" altLang="ko-KR" sz="1000" dirty="0"/>
              <a:t>Sonar 3 duration : 2290</a:t>
            </a:r>
          </a:p>
          <a:p>
            <a:r>
              <a:rPr lang="en-US" altLang="ko-KR" sz="1000" dirty="0"/>
              <a:t>Distance : 39.26 cm</a:t>
            </a:r>
          </a:p>
          <a:p>
            <a:r>
              <a:rPr lang="en-US" altLang="ko-KR" sz="1000" dirty="0"/>
              <a:t>Sonar 4 duration : 2268</a:t>
            </a:r>
          </a:p>
          <a:p>
            <a:r>
              <a:rPr lang="en-US" altLang="ko-KR" sz="1000" dirty="0"/>
              <a:t>Distance : 38.88 cm</a:t>
            </a:r>
          </a:p>
          <a:p>
            <a:r>
              <a:rPr lang="en-US" altLang="ko-KR" sz="1000" dirty="0"/>
              <a:t>Sonar 5 duration : 5237</a:t>
            </a:r>
          </a:p>
          <a:p>
            <a:r>
              <a:rPr lang="en-US" altLang="ko-KR" sz="1000" dirty="0"/>
              <a:t>Distance : 89.77 cm</a:t>
            </a:r>
          </a:p>
          <a:p>
            <a:r>
              <a:rPr lang="en-US" altLang="ko-KR" sz="1000" dirty="0"/>
              <a:t>Sonar 6 duration : 5128</a:t>
            </a:r>
          </a:p>
          <a:p>
            <a:r>
              <a:rPr lang="en-US" altLang="ko-KR" sz="1000" dirty="0"/>
              <a:t>Distance : 87.91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91.49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98.02 cm</a:t>
            </a:r>
          </a:p>
          <a:p>
            <a:r>
              <a:rPr lang="en-US" altLang="ko-KR" sz="1000" dirty="0"/>
              <a:t>Sonar 3 duration : 2289</a:t>
            </a:r>
          </a:p>
          <a:p>
            <a:r>
              <a:rPr lang="en-US" altLang="ko-KR" sz="1000" dirty="0"/>
              <a:t>Distance : 39.25 cm</a:t>
            </a:r>
          </a:p>
          <a:p>
            <a:r>
              <a:rPr lang="en-US" altLang="ko-KR" sz="1000" dirty="0"/>
              <a:t>Sonar 4 duration : 2268</a:t>
            </a:r>
          </a:p>
          <a:p>
            <a:r>
              <a:rPr lang="en-US" altLang="ko-KR" sz="1000" dirty="0"/>
              <a:t>Distance : 38.89 cm</a:t>
            </a:r>
          </a:p>
          <a:p>
            <a:r>
              <a:rPr lang="en-US" altLang="ko-KR" sz="1000" dirty="0"/>
              <a:t>Sonar 5 duration : 5260</a:t>
            </a:r>
          </a:p>
          <a:p>
            <a:r>
              <a:rPr lang="en-US" altLang="ko-KR" sz="1000" dirty="0"/>
              <a:t>Distance : 90.18 cm</a:t>
            </a:r>
          </a:p>
          <a:p>
            <a:r>
              <a:rPr lang="en-US" altLang="ko-KR" sz="1000" dirty="0"/>
              <a:t>Sonar 6 duration : 5081</a:t>
            </a:r>
          </a:p>
          <a:p>
            <a:r>
              <a:rPr lang="en-US" altLang="ko-KR" sz="1000" dirty="0"/>
              <a:t>Distance : 87.12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5360</a:t>
            </a:r>
          </a:p>
          <a:p>
            <a:r>
              <a:rPr lang="en-US" altLang="ko-KR" sz="1000" dirty="0"/>
              <a:t>Distance : 91.90 cm</a:t>
            </a:r>
          </a:p>
          <a:p>
            <a:r>
              <a:rPr lang="en-US" altLang="ko-KR" sz="1000" dirty="0"/>
              <a:t>Sonar 2 duration : 5717</a:t>
            </a:r>
          </a:p>
          <a:p>
            <a:r>
              <a:rPr lang="en-US" altLang="ko-KR" sz="1000" dirty="0"/>
              <a:t>Distance : 98.02 cm</a:t>
            </a:r>
          </a:p>
          <a:p>
            <a:r>
              <a:rPr lang="en-US" altLang="ko-KR" sz="1000" dirty="0"/>
              <a:t>Sonar 3 duration : 2289</a:t>
            </a:r>
          </a:p>
          <a:p>
            <a:r>
              <a:rPr lang="en-US" altLang="ko-KR" sz="1000" dirty="0"/>
              <a:t>Distance : 39.25 cm</a:t>
            </a:r>
          </a:p>
          <a:p>
            <a:r>
              <a:rPr lang="en-US" altLang="ko-KR" sz="1000" dirty="0"/>
              <a:t>Sonar 4 duration : 2274</a:t>
            </a:r>
          </a:p>
          <a:p>
            <a:r>
              <a:rPr lang="en-US" altLang="ko-KR" sz="1000" dirty="0"/>
              <a:t>Distance : 38.99 cm</a:t>
            </a:r>
          </a:p>
          <a:p>
            <a:r>
              <a:rPr lang="en-US" altLang="ko-KR" sz="1000" dirty="0"/>
              <a:t>Sonar 5 duration : 5260</a:t>
            </a:r>
          </a:p>
          <a:p>
            <a:r>
              <a:rPr lang="en-US" altLang="ko-KR" sz="1000" dirty="0"/>
              <a:t>Distance : 90.18 cm</a:t>
            </a:r>
          </a:p>
          <a:p>
            <a:r>
              <a:rPr lang="en-US" altLang="ko-KR" sz="1000" dirty="0"/>
              <a:t>Sonar 6 duration : 4909</a:t>
            </a:r>
          </a:p>
          <a:p>
            <a:r>
              <a:rPr lang="en-US" altLang="ko-KR" sz="1000" dirty="0"/>
              <a:t>Distance : 84.17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91.49 cm</a:t>
            </a:r>
          </a:p>
          <a:p>
            <a:r>
              <a:rPr lang="en-US" altLang="ko-KR" sz="1000" dirty="0"/>
              <a:t>Sonar 2 duration : 5693</a:t>
            </a:r>
          </a:p>
          <a:p>
            <a:r>
              <a:rPr lang="en-US" altLang="ko-KR" sz="1000" dirty="0"/>
              <a:t>Distance : 97.61 cm</a:t>
            </a:r>
          </a:p>
          <a:p>
            <a:r>
              <a:rPr lang="en-US" altLang="ko-KR" sz="1000" dirty="0"/>
              <a:t>Sonar 3 duration : 2290</a:t>
            </a:r>
          </a:p>
          <a:p>
            <a:r>
              <a:rPr lang="en-US" altLang="ko-KR" sz="1000" dirty="0"/>
              <a:t>Distance : 39.26 cm</a:t>
            </a:r>
          </a:p>
          <a:p>
            <a:r>
              <a:rPr lang="en-US" altLang="ko-KR" sz="1000" dirty="0"/>
              <a:t>Sonar 4 duration : 2274</a:t>
            </a:r>
          </a:p>
          <a:p>
            <a:r>
              <a:rPr lang="en-US" altLang="ko-KR" sz="1000" dirty="0"/>
              <a:t>Distance : 38.99 cm</a:t>
            </a:r>
          </a:p>
          <a:p>
            <a:r>
              <a:rPr lang="en-US" altLang="ko-KR" sz="1000" dirty="0"/>
              <a:t>Sonar 5 duration : 5209</a:t>
            </a:r>
          </a:p>
          <a:p>
            <a:r>
              <a:rPr lang="en-US" altLang="ko-KR" sz="1000" dirty="0"/>
              <a:t>Distance : 89.31 cm</a:t>
            </a:r>
          </a:p>
          <a:p>
            <a:r>
              <a:rPr lang="en-US" altLang="ko-KR" sz="1000" dirty="0"/>
              <a:t>Sonar 6 duration : 5006</a:t>
            </a:r>
          </a:p>
          <a:p>
            <a:r>
              <a:rPr lang="en-US" altLang="ko-KR" sz="1000" dirty="0"/>
              <a:t>Distance : 85.83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5336</a:t>
            </a:r>
          </a:p>
          <a:p>
            <a:r>
              <a:rPr lang="en-US" altLang="ko-KR" sz="1000" dirty="0"/>
              <a:t>Distance : 91.49 cm</a:t>
            </a:r>
          </a:p>
          <a:p>
            <a:r>
              <a:rPr lang="en-US" altLang="ko-KR" sz="1000" dirty="0"/>
              <a:t>Sonar 2 duration : 5768</a:t>
            </a:r>
          </a:p>
          <a:p>
            <a:r>
              <a:rPr lang="en-US" altLang="ko-KR" sz="1000" dirty="0"/>
              <a:t>Distance : 98.89 cm</a:t>
            </a:r>
          </a:p>
          <a:p>
            <a:r>
              <a:rPr lang="en-US" altLang="ko-KR" sz="1000" dirty="0"/>
              <a:t>Sonar 3 duration : 2290</a:t>
            </a:r>
          </a:p>
          <a:p>
            <a:r>
              <a:rPr lang="en-US" altLang="ko-KR" sz="1000" dirty="0"/>
              <a:t>Distance : 39.26 cm</a:t>
            </a:r>
          </a:p>
          <a:p>
            <a:r>
              <a:rPr lang="en-US" altLang="ko-KR" sz="1000" dirty="0"/>
              <a:t>Sonar 4 duration : 2274</a:t>
            </a:r>
          </a:p>
          <a:p>
            <a:r>
              <a:rPr lang="en-US" altLang="ko-KR" sz="1000" dirty="0"/>
              <a:t>Distance : 38.99 cm</a:t>
            </a:r>
          </a:p>
          <a:p>
            <a:r>
              <a:rPr lang="en-US" altLang="ko-KR" sz="1000" dirty="0"/>
              <a:t>Sonar 5 duration : 5209</a:t>
            </a:r>
          </a:p>
          <a:p>
            <a:r>
              <a:rPr lang="en-US" altLang="ko-KR" sz="1000" dirty="0"/>
              <a:t>Distance : 89.31 cm</a:t>
            </a:r>
          </a:p>
          <a:p>
            <a:r>
              <a:rPr lang="en-US" altLang="ko-KR" sz="1000" dirty="0"/>
              <a:t>Sonar 6 duration : 5030</a:t>
            </a:r>
          </a:p>
          <a:p>
            <a:r>
              <a:rPr lang="en-US" altLang="ko-KR" sz="1000" dirty="0"/>
              <a:t>Distance : 86.24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19.01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5384</a:t>
            </a:r>
          </a:p>
          <a:p>
            <a:r>
              <a:rPr lang="en-US" altLang="ko-KR" sz="1000" dirty="0"/>
              <a:t>Distance : 92.31 cm</a:t>
            </a:r>
          </a:p>
          <a:p>
            <a:r>
              <a:rPr lang="en-US" altLang="ko-KR" sz="1000" dirty="0"/>
              <a:t>Sonar 2 duration : 5693</a:t>
            </a:r>
          </a:p>
          <a:p>
            <a:r>
              <a:rPr lang="en-US" altLang="ko-KR" sz="1000" dirty="0"/>
              <a:t>Distance : 97.61 cm</a:t>
            </a:r>
          </a:p>
          <a:p>
            <a:r>
              <a:rPr lang="en-US" altLang="ko-KR" sz="1000" dirty="0"/>
              <a:t>Sonar 3 duration : 2266</a:t>
            </a:r>
          </a:p>
          <a:p>
            <a:r>
              <a:rPr lang="en-US" altLang="ko-KR" sz="1000" dirty="0"/>
              <a:t>Distance : 38.85 cm</a:t>
            </a:r>
          </a:p>
          <a:p>
            <a:r>
              <a:rPr lang="en-US" altLang="ko-KR" sz="1000" dirty="0"/>
              <a:t>Sonar 4 duration : 2274</a:t>
            </a:r>
          </a:p>
          <a:p>
            <a:r>
              <a:rPr lang="en-US" altLang="ko-KR" sz="1000" dirty="0"/>
              <a:t>Distance : 38.99 cm</a:t>
            </a:r>
          </a:p>
          <a:p>
            <a:r>
              <a:rPr lang="en-US" altLang="ko-KR" sz="1000" dirty="0"/>
              <a:t>Sonar 5 duration : 5185</a:t>
            </a:r>
          </a:p>
          <a:p>
            <a:r>
              <a:rPr lang="en-US" altLang="ko-KR" sz="1000" dirty="0"/>
              <a:t>Distance : 88.90 cm</a:t>
            </a:r>
          </a:p>
          <a:p>
            <a:r>
              <a:rPr lang="en-US" altLang="ko-KR" sz="1000" dirty="0"/>
              <a:t>Sonar 6 duration : 5054</a:t>
            </a:r>
          </a:p>
          <a:p>
            <a:r>
              <a:rPr lang="en-US" altLang="ko-KR" sz="1000" dirty="0"/>
              <a:t>Distance : 86.65 cm</a:t>
            </a:r>
          </a:p>
          <a:p>
            <a:endParaRPr lang="en-US" altLang="ko-KR" sz="1000" dirty="0" err="1"/>
          </a:p>
        </p:txBody>
      </p:sp>
    </p:spTree>
    <p:extLst>
      <p:ext uri="{BB962C8B-B14F-4D97-AF65-F5344CB8AC3E}">
        <p14:creationId xmlns:p14="http://schemas.microsoft.com/office/powerpoint/2010/main" val="302318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17/11/15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E86C1-2B21-45C8-A234-B79B268E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7490793" cy="545989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</a:t>
            </a:r>
            <a:r>
              <a:rPr lang="ko-KR" altLang="en-US" sz="2000" dirty="0"/>
              <a:t>안 실험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측정 물체 </a:t>
            </a:r>
            <a:r>
              <a:rPr lang="en-US" altLang="ko-KR" sz="2000" dirty="0"/>
              <a:t>: SYMA X5HW(</a:t>
            </a:r>
            <a:r>
              <a:rPr lang="ko-KR" altLang="en-US" sz="2000" dirty="0"/>
              <a:t>팬텀</a:t>
            </a:r>
            <a:r>
              <a:rPr lang="en-US" altLang="ko-KR" sz="2000" dirty="0"/>
              <a:t>3</a:t>
            </a:r>
            <a:r>
              <a:rPr lang="ko-KR" altLang="en-US" sz="2000" dirty="0"/>
              <a:t>은 다른 스케쥴로 인해 불가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초음파 센서 간 간격</a:t>
            </a:r>
            <a:r>
              <a:rPr lang="en-US" altLang="ko-KR" sz="2000" dirty="0"/>
              <a:t> : 26.7cm</a:t>
            </a:r>
          </a:p>
          <a:p>
            <a:endParaRPr lang="en-US" altLang="ko-KR" sz="2000" dirty="0"/>
          </a:p>
          <a:p>
            <a:r>
              <a:rPr lang="ko-KR" altLang="en-US" sz="2000" dirty="0"/>
              <a:t>초음파 센서와 지면 간 각도 </a:t>
            </a:r>
            <a:r>
              <a:rPr lang="en-US" altLang="ko-KR" sz="2000" dirty="0"/>
              <a:t>: 15º</a:t>
            </a:r>
          </a:p>
          <a:p>
            <a:endParaRPr lang="en-US" altLang="ko-KR" sz="2000" dirty="0"/>
          </a:p>
          <a:p>
            <a:r>
              <a:rPr lang="ko-KR" altLang="en-US" sz="2000" dirty="0"/>
              <a:t>초음파 센서 간 측정 딜레이 </a:t>
            </a:r>
            <a:r>
              <a:rPr lang="en-US" altLang="ko-KR" sz="2000" dirty="0"/>
              <a:t>: 300ms</a:t>
            </a:r>
          </a:p>
          <a:p>
            <a:endParaRPr lang="ko-KR" altLang="en-US" sz="2000" dirty="0"/>
          </a:p>
          <a:p>
            <a:r>
              <a:rPr lang="ko-KR" altLang="en-US" sz="2000" dirty="0"/>
              <a:t>각 위치에서 </a:t>
            </a:r>
            <a:r>
              <a:rPr lang="en-US" altLang="ko-KR" sz="2000" dirty="0"/>
              <a:t>10</a:t>
            </a:r>
            <a:r>
              <a:rPr lang="ko-KR" altLang="en-US" sz="2000" dirty="0"/>
              <a:t>회의 측정 시도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28171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54DB038-880C-44E6-9CED-642BF285E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0" y="206100"/>
            <a:ext cx="2792068" cy="15691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17/11/15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4475923" cy="54927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</a:t>
            </a:r>
            <a:r>
              <a:rPr lang="ko-KR" altLang="en-US" sz="2000" dirty="0"/>
              <a:t>안 </a:t>
            </a:r>
            <a:r>
              <a:rPr lang="en-US" altLang="ko-KR" sz="2000" dirty="0"/>
              <a:t>1</a:t>
            </a:r>
            <a:r>
              <a:rPr lang="ko-KR" altLang="en-US" sz="2000" dirty="0"/>
              <a:t>차 위치 측정 </a:t>
            </a:r>
            <a:r>
              <a:rPr lang="en-US" altLang="ko-KR" sz="2000" dirty="0"/>
              <a:t>(26 x 54 [cm])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7E7F6-8EE1-4AD4-9271-B6596E33D29D}"/>
              </a:ext>
            </a:extLst>
          </p:cNvPr>
          <p:cNvSpPr txBox="1"/>
          <p:nvPr/>
        </p:nvSpPr>
        <p:spPr>
          <a:xfrm>
            <a:off x="549965" y="1990520"/>
            <a:ext cx="11092070" cy="4555093"/>
          </a:xfrm>
          <a:prstGeom prst="rect">
            <a:avLst/>
          </a:prstGeom>
          <a:noFill/>
        </p:spPr>
        <p:txBody>
          <a:bodyPr wrap="square" numCol="5" rtlCol="0">
            <a:spAutoFit/>
          </a:bodyPr>
          <a:lstStyle/>
          <a:p>
            <a:r>
              <a:rPr lang="en-US" altLang="ko-KR" sz="1000" dirty="0" err="1"/>
              <a:t>loop_count</a:t>
            </a:r>
            <a:r>
              <a:rPr lang="en-US" altLang="ko-KR" sz="1000" dirty="0"/>
              <a:t> = 10</a:t>
            </a:r>
          </a:p>
          <a:p>
            <a:r>
              <a:rPr lang="en-US" altLang="ko-KR" sz="1000" dirty="0"/>
              <a:t>19.23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5618</a:t>
            </a:r>
          </a:p>
          <a:p>
            <a:r>
              <a:rPr lang="en-US" altLang="ko-KR" sz="1000" dirty="0"/>
              <a:t>Distance : 96.36 cm</a:t>
            </a:r>
          </a:p>
          <a:p>
            <a:r>
              <a:rPr lang="en-US" altLang="ko-KR" sz="1000" dirty="0"/>
              <a:t>Sonar 2 duration : 6008</a:t>
            </a:r>
          </a:p>
          <a:p>
            <a:r>
              <a:rPr lang="en-US" altLang="ko-KR" sz="1000" dirty="0"/>
              <a:t>Distance : 103.05 cm</a:t>
            </a:r>
          </a:p>
          <a:p>
            <a:r>
              <a:rPr lang="en-US" altLang="ko-KR" sz="1000" dirty="0"/>
              <a:t>Sonar 3 duration : 5854</a:t>
            </a:r>
          </a:p>
          <a:p>
            <a:r>
              <a:rPr lang="en-US" altLang="ko-KR" sz="1000" dirty="0"/>
              <a:t>Distance : 100.41 cm</a:t>
            </a:r>
          </a:p>
          <a:p>
            <a:r>
              <a:rPr lang="en-US" altLang="ko-KR" sz="1000" dirty="0"/>
              <a:t>Sonar 4 duration : 5262</a:t>
            </a:r>
          </a:p>
          <a:p>
            <a:r>
              <a:rPr lang="en-US" altLang="ko-KR" sz="1000" dirty="0"/>
              <a:t>Distance : 90.25 cm</a:t>
            </a:r>
          </a:p>
          <a:p>
            <a:r>
              <a:rPr lang="en-US" altLang="ko-KR" sz="1000" dirty="0"/>
              <a:t>Sonar 5 duration : 7362</a:t>
            </a:r>
          </a:p>
          <a:p>
            <a:r>
              <a:rPr lang="en-US" altLang="ko-KR" sz="1000" dirty="0"/>
              <a:t>Distance : 126.27 cm</a:t>
            </a:r>
          </a:p>
          <a:p>
            <a:r>
              <a:rPr lang="en-US" altLang="ko-KR" sz="1000" dirty="0"/>
              <a:t>Sonar 6 duration : 9747</a:t>
            </a:r>
          </a:p>
          <a:p>
            <a:r>
              <a:rPr lang="en-US" altLang="ko-KR" sz="1000" dirty="0"/>
              <a:t>Distance : 167.18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19.23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2751</a:t>
            </a:r>
          </a:p>
          <a:p>
            <a:r>
              <a:rPr lang="en-US" altLang="ko-KR" sz="1000" dirty="0"/>
              <a:t>Distance : 47.18 cm</a:t>
            </a:r>
          </a:p>
          <a:p>
            <a:r>
              <a:rPr lang="en-US" altLang="ko-KR" sz="1000" dirty="0"/>
              <a:t>Sonar 2 duration : 5934</a:t>
            </a:r>
          </a:p>
          <a:p>
            <a:r>
              <a:rPr lang="en-US" altLang="ko-KR" sz="1000" dirty="0"/>
              <a:t>Distance : 101.78 cm</a:t>
            </a:r>
          </a:p>
          <a:p>
            <a:r>
              <a:rPr lang="en-US" altLang="ko-KR" sz="1000" dirty="0"/>
              <a:t>Sonar 3 duration : 5831</a:t>
            </a:r>
          </a:p>
          <a:p>
            <a:r>
              <a:rPr lang="en-US" altLang="ko-KR" sz="1000" dirty="0"/>
              <a:t>Distance : 100.01 cm</a:t>
            </a:r>
          </a:p>
          <a:p>
            <a:r>
              <a:rPr lang="en-US" altLang="ko-KR" sz="1000" dirty="0"/>
              <a:t>Sonar 4 duration : 5286</a:t>
            </a:r>
          </a:p>
          <a:p>
            <a:r>
              <a:rPr lang="en-US" altLang="ko-KR" sz="1000" dirty="0"/>
              <a:t>Distance : 90.66 cm</a:t>
            </a:r>
          </a:p>
          <a:p>
            <a:r>
              <a:rPr lang="en-US" altLang="ko-KR" sz="1000" dirty="0"/>
              <a:t>Sonar 5 duration : 7436</a:t>
            </a:r>
          </a:p>
          <a:p>
            <a:r>
              <a:rPr lang="en-US" altLang="ko-KR" sz="1000" dirty="0"/>
              <a:t>Distance : 127.54 cm</a:t>
            </a:r>
          </a:p>
          <a:p>
            <a:r>
              <a:rPr lang="en-US" altLang="ko-KR" sz="1000" dirty="0"/>
              <a:t>Sonar 6 duration : 9796</a:t>
            </a:r>
          </a:p>
          <a:p>
            <a:r>
              <a:rPr lang="en-US" altLang="ko-KR" sz="1000" dirty="0"/>
              <a:t>Distance : 168.02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19.23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5643</a:t>
            </a:r>
          </a:p>
          <a:p>
            <a:r>
              <a:rPr lang="en-US" altLang="ko-KR" sz="1000" dirty="0"/>
              <a:t>Distance : 96.79 cm</a:t>
            </a:r>
          </a:p>
          <a:p>
            <a:r>
              <a:rPr lang="en-US" altLang="ko-KR" sz="1000" dirty="0"/>
              <a:t>Sonar 2 duration : 5957</a:t>
            </a:r>
          </a:p>
          <a:p>
            <a:r>
              <a:rPr lang="en-US" altLang="ko-KR" sz="1000" dirty="0"/>
              <a:t>Distance : 102.17 cm</a:t>
            </a:r>
          </a:p>
          <a:p>
            <a:r>
              <a:rPr lang="en-US" altLang="ko-KR" sz="1000" dirty="0"/>
              <a:t>Sonar 3 duration : 5977</a:t>
            </a:r>
          </a:p>
          <a:p>
            <a:r>
              <a:rPr lang="en-US" altLang="ko-KR" sz="1000" dirty="0"/>
              <a:t>Distance : 102.52 cm</a:t>
            </a:r>
          </a:p>
          <a:p>
            <a:r>
              <a:rPr lang="en-US" altLang="ko-KR" sz="1000" dirty="0"/>
              <a:t>Sonar 4 duration : 5286</a:t>
            </a:r>
          </a:p>
          <a:p>
            <a:r>
              <a:rPr lang="en-US" altLang="ko-KR" sz="1000" dirty="0"/>
              <a:t>Distance : 90.66 cm</a:t>
            </a:r>
          </a:p>
          <a:p>
            <a:r>
              <a:rPr lang="en-US" altLang="ko-KR" sz="1000" dirty="0"/>
              <a:t>Sonar 5 duration : 7436</a:t>
            </a:r>
          </a:p>
          <a:p>
            <a:r>
              <a:rPr lang="en-US" altLang="ko-KR" sz="1000" dirty="0"/>
              <a:t>Distance : 127.54 cm</a:t>
            </a:r>
          </a:p>
          <a:p>
            <a:r>
              <a:rPr lang="en-US" altLang="ko-KR" sz="1000" dirty="0"/>
              <a:t>Sonar 6 duration : 9796</a:t>
            </a:r>
          </a:p>
          <a:p>
            <a:r>
              <a:rPr lang="en-US" altLang="ko-KR" sz="1000" dirty="0"/>
              <a:t>Distance : 168.02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5643</a:t>
            </a:r>
          </a:p>
          <a:p>
            <a:r>
              <a:rPr lang="en-US" altLang="ko-KR" sz="1000" dirty="0"/>
              <a:t>Distance : 96.81 cm</a:t>
            </a:r>
          </a:p>
          <a:p>
            <a:r>
              <a:rPr lang="en-US" altLang="ko-KR" sz="1000" dirty="0"/>
              <a:t>Sonar 2 duration : 5933</a:t>
            </a:r>
          </a:p>
          <a:p>
            <a:r>
              <a:rPr lang="en-US" altLang="ko-KR" sz="1000" dirty="0"/>
              <a:t>Distance : 101.78 cm</a:t>
            </a:r>
          </a:p>
          <a:p>
            <a:r>
              <a:rPr lang="en-US" altLang="ko-KR" sz="1000" dirty="0"/>
              <a:t>Sonar 3 duration : 5831</a:t>
            </a:r>
          </a:p>
          <a:p>
            <a:r>
              <a:rPr lang="en-US" altLang="ko-KR" sz="1000" dirty="0"/>
              <a:t>Distance : 100.03 cm</a:t>
            </a:r>
          </a:p>
          <a:p>
            <a:r>
              <a:rPr lang="en-US" altLang="ko-KR" sz="1000" dirty="0"/>
              <a:t>Sonar 4 duration : 5261</a:t>
            </a:r>
          </a:p>
          <a:p>
            <a:r>
              <a:rPr lang="en-US" altLang="ko-KR" sz="1000" dirty="0"/>
              <a:t>Distance : 90.25 cm</a:t>
            </a:r>
          </a:p>
          <a:p>
            <a:r>
              <a:rPr lang="en-US" altLang="ko-KR" sz="1000" dirty="0"/>
              <a:t>Sonar 5 duration : 7463</a:t>
            </a:r>
          </a:p>
          <a:p>
            <a:r>
              <a:rPr lang="en-US" altLang="ko-KR" sz="1000" dirty="0"/>
              <a:t>Distance : 128.03 cm</a:t>
            </a:r>
          </a:p>
          <a:p>
            <a:r>
              <a:rPr lang="en-US" altLang="ko-KR" sz="1000" dirty="0"/>
              <a:t>Sonar 6 duration : 9895</a:t>
            </a:r>
          </a:p>
          <a:p>
            <a:r>
              <a:rPr lang="en-US" altLang="ko-KR" sz="1000" dirty="0"/>
              <a:t>Distance : 169.75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5643</a:t>
            </a:r>
          </a:p>
          <a:p>
            <a:r>
              <a:rPr lang="en-US" altLang="ko-KR" sz="1000" dirty="0"/>
              <a:t>Distance : 96.81 cm</a:t>
            </a:r>
          </a:p>
          <a:p>
            <a:r>
              <a:rPr lang="en-US" altLang="ko-KR" sz="1000" dirty="0"/>
              <a:t>Sonar 2 duration : 5933</a:t>
            </a:r>
          </a:p>
          <a:p>
            <a:r>
              <a:rPr lang="en-US" altLang="ko-KR" sz="1000" dirty="0"/>
              <a:t>Distance : 101.78 cm</a:t>
            </a:r>
          </a:p>
          <a:p>
            <a:r>
              <a:rPr lang="en-US" altLang="ko-KR" sz="1000" dirty="0"/>
              <a:t>Sonar 3 duration : 5834</a:t>
            </a:r>
          </a:p>
          <a:p>
            <a:r>
              <a:rPr lang="en-US" altLang="ko-KR" sz="1000" dirty="0"/>
              <a:t>Distance : 100.08 cm</a:t>
            </a:r>
          </a:p>
          <a:p>
            <a:r>
              <a:rPr lang="en-US" altLang="ko-KR" sz="1000" dirty="0"/>
              <a:t>Sonar 4 duration : 5213</a:t>
            </a:r>
          </a:p>
          <a:p>
            <a:r>
              <a:rPr lang="en-US" altLang="ko-KR" sz="1000" dirty="0"/>
              <a:t>Distance : 89.43 cm</a:t>
            </a:r>
          </a:p>
          <a:p>
            <a:r>
              <a:rPr lang="en-US" altLang="ko-KR" sz="1000" dirty="0"/>
              <a:t>Sonar 5 duration : 8289</a:t>
            </a:r>
          </a:p>
          <a:p>
            <a:r>
              <a:rPr lang="en-US" altLang="ko-KR" sz="1000" dirty="0"/>
              <a:t>Distance : 142.20 cm</a:t>
            </a:r>
          </a:p>
          <a:p>
            <a:r>
              <a:rPr lang="en-US" altLang="ko-KR" sz="1000" dirty="0"/>
              <a:t>Sonar 6 duration : 9894</a:t>
            </a:r>
          </a:p>
          <a:p>
            <a:r>
              <a:rPr lang="en-US" altLang="ko-KR" sz="1000" dirty="0"/>
              <a:t>Distance : 169.73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5618</a:t>
            </a:r>
          </a:p>
          <a:p>
            <a:r>
              <a:rPr lang="en-US" altLang="ko-KR" sz="1000" dirty="0"/>
              <a:t>Distance : 96.38 cm</a:t>
            </a:r>
          </a:p>
          <a:p>
            <a:r>
              <a:rPr lang="en-US" altLang="ko-KR" sz="1000" dirty="0"/>
              <a:t>Sonar 2 duration : 5957</a:t>
            </a:r>
          </a:p>
          <a:p>
            <a:r>
              <a:rPr lang="en-US" altLang="ko-KR" sz="1000" dirty="0"/>
              <a:t>Distance : 102.19 cm</a:t>
            </a:r>
          </a:p>
          <a:p>
            <a:r>
              <a:rPr lang="en-US" altLang="ko-KR" sz="1000" dirty="0"/>
              <a:t>Sonar 3 duration : 5976</a:t>
            </a:r>
          </a:p>
          <a:p>
            <a:r>
              <a:rPr lang="en-US" altLang="ko-KR" sz="1000" dirty="0"/>
              <a:t>Distance : 102.52 cm</a:t>
            </a:r>
          </a:p>
          <a:p>
            <a:r>
              <a:rPr lang="en-US" altLang="ko-KR" sz="1000" dirty="0"/>
              <a:t>Sonar 4 duration : 5213</a:t>
            </a:r>
          </a:p>
          <a:p>
            <a:r>
              <a:rPr lang="en-US" altLang="ko-KR" sz="1000" dirty="0"/>
              <a:t>Distance : 89.43 cm</a:t>
            </a:r>
          </a:p>
          <a:p>
            <a:r>
              <a:rPr lang="en-US" altLang="ko-KR" sz="1000" dirty="0"/>
              <a:t>Sonar 5 duration : 7487</a:t>
            </a:r>
          </a:p>
          <a:p>
            <a:r>
              <a:rPr lang="en-US" altLang="ko-KR" sz="1000" dirty="0"/>
              <a:t>Distance : 128.44 cm</a:t>
            </a:r>
          </a:p>
          <a:p>
            <a:r>
              <a:rPr lang="en-US" altLang="ko-KR" sz="1000" dirty="0"/>
              <a:t>Sonar 6 duration : 9769</a:t>
            </a:r>
          </a:p>
          <a:p>
            <a:r>
              <a:rPr lang="en-US" altLang="ko-KR" sz="1000" dirty="0"/>
              <a:t>Distance : 167.59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19.23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5619</a:t>
            </a:r>
          </a:p>
          <a:p>
            <a:r>
              <a:rPr lang="en-US" altLang="ko-KR" sz="1000" dirty="0"/>
              <a:t>Distance : 96.38 cm</a:t>
            </a:r>
          </a:p>
          <a:p>
            <a:r>
              <a:rPr lang="en-US" altLang="ko-KR" sz="1000" dirty="0"/>
              <a:t>Sonar 2 duration : 5981</a:t>
            </a:r>
          </a:p>
          <a:p>
            <a:r>
              <a:rPr lang="en-US" altLang="ko-KR" sz="1000" dirty="0"/>
              <a:t>Distance : 102.59 cm</a:t>
            </a:r>
          </a:p>
          <a:p>
            <a:r>
              <a:rPr lang="en-US" altLang="ko-KR" sz="1000" dirty="0"/>
              <a:t>Sonar 3 duration : 5952</a:t>
            </a:r>
          </a:p>
          <a:p>
            <a:r>
              <a:rPr lang="en-US" altLang="ko-KR" sz="1000" dirty="0"/>
              <a:t>Distance : 102.09 cm</a:t>
            </a:r>
          </a:p>
          <a:p>
            <a:r>
              <a:rPr lang="en-US" altLang="ko-KR" sz="1000" dirty="0"/>
              <a:t>Sonar 4 duration : 5288</a:t>
            </a:r>
          </a:p>
          <a:p>
            <a:r>
              <a:rPr lang="en-US" altLang="ko-KR" sz="1000" dirty="0"/>
              <a:t>Distance : 90.70 cm</a:t>
            </a:r>
          </a:p>
          <a:p>
            <a:r>
              <a:rPr lang="en-US" altLang="ko-KR" sz="1000" dirty="0"/>
              <a:t>Sonar 5 duration : 7487</a:t>
            </a:r>
          </a:p>
          <a:p>
            <a:r>
              <a:rPr lang="en-US" altLang="ko-KR" sz="1000" dirty="0"/>
              <a:t>Distance : 128.42 cm</a:t>
            </a:r>
          </a:p>
          <a:p>
            <a:r>
              <a:rPr lang="en-US" altLang="ko-KR" sz="1000" dirty="0"/>
              <a:t>Sonar 6 duration : 9846</a:t>
            </a:r>
          </a:p>
          <a:p>
            <a:r>
              <a:rPr lang="en-US" altLang="ko-KR" sz="1000" dirty="0"/>
              <a:t>Distance : 168.88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19.23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5592</a:t>
            </a:r>
          </a:p>
          <a:p>
            <a:r>
              <a:rPr lang="en-US" altLang="ko-KR" sz="1000" dirty="0"/>
              <a:t>Distance : 95.91 cm</a:t>
            </a:r>
          </a:p>
          <a:p>
            <a:r>
              <a:rPr lang="en-US" altLang="ko-KR" sz="1000" dirty="0"/>
              <a:t>Sonar 2 duration : 5982</a:t>
            </a:r>
          </a:p>
          <a:p>
            <a:r>
              <a:rPr lang="en-US" altLang="ko-KR" sz="1000" dirty="0"/>
              <a:t>Distance : 102.60 cm</a:t>
            </a:r>
          </a:p>
          <a:p>
            <a:r>
              <a:rPr lang="en-US" altLang="ko-KR" sz="1000" dirty="0"/>
              <a:t>Sonar 3 duration : 5884</a:t>
            </a:r>
          </a:p>
          <a:p>
            <a:r>
              <a:rPr lang="en-US" altLang="ko-KR" sz="1000" dirty="0"/>
              <a:t>Distance : 100.92 cm</a:t>
            </a:r>
          </a:p>
          <a:p>
            <a:r>
              <a:rPr lang="en-US" altLang="ko-KR" sz="1000" dirty="0"/>
              <a:t>Sonar 4 duration : 5361</a:t>
            </a:r>
          </a:p>
          <a:p>
            <a:r>
              <a:rPr lang="en-US" altLang="ko-KR" sz="1000" dirty="0"/>
              <a:t>Distance : 91.95 cm</a:t>
            </a:r>
          </a:p>
          <a:p>
            <a:r>
              <a:rPr lang="en-US" altLang="ko-KR" sz="1000" dirty="0"/>
              <a:t>Sonar 5 duration : 7412</a:t>
            </a:r>
          </a:p>
          <a:p>
            <a:r>
              <a:rPr lang="en-US" altLang="ko-KR" sz="1000" dirty="0"/>
              <a:t>Distance : 127.13 cm</a:t>
            </a:r>
          </a:p>
          <a:p>
            <a:r>
              <a:rPr lang="en-US" altLang="ko-KR" sz="1000" dirty="0"/>
              <a:t>Sonar 6 duration : 9773</a:t>
            </a:r>
          </a:p>
          <a:p>
            <a:r>
              <a:rPr lang="en-US" altLang="ko-KR" sz="1000" dirty="0"/>
              <a:t>Distance : 167.63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5619</a:t>
            </a:r>
          </a:p>
          <a:p>
            <a:r>
              <a:rPr lang="en-US" altLang="ko-KR" sz="1000" dirty="0"/>
              <a:t>Distance : 96.39 cm</a:t>
            </a:r>
          </a:p>
          <a:p>
            <a:r>
              <a:rPr lang="en-US" altLang="ko-KR" sz="1000" dirty="0"/>
              <a:t>Sonar 2 duration : 5957</a:t>
            </a:r>
          </a:p>
          <a:p>
            <a:r>
              <a:rPr lang="en-US" altLang="ko-KR" sz="1000" dirty="0"/>
              <a:t>Distance : 102.19 cm</a:t>
            </a:r>
          </a:p>
          <a:p>
            <a:r>
              <a:rPr lang="en-US" altLang="ko-KR" sz="1000" dirty="0"/>
              <a:t>Sonar 3 duration : 5837</a:t>
            </a:r>
          </a:p>
          <a:p>
            <a:r>
              <a:rPr lang="en-US" altLang="ko-KR" sz="1000" dirty="0"/>
              <a:t>Distance : 100.13 cm</a:t>
            </a:r>
          </a:p>
          <a:p>
            <a:r>
              <a:rPr lang="en-US" altLang="ko-KR" sz="1000" dirty="0"/>
              <a:t>Sonar 4 duration : 5237</a:t>
            </a:r>
          </a:p>
          <a:p>
            <a:r>
              <a:rPr lang="en-US" altLang="ko-KR" sz="1000" dirty="0"/>
              <a:t>Distance : 89.84 cm</a:t>
            </a:r>
          </a:p>
          <a:p>
            <a:r>
              <a:rPr lang="en-US" altLang="ko-KR" sz="1000" dirty="0"/>
              <a:t>Sonar 5 duration : 7388</a:t>
            </a:r>
          </a:p>
          <a:p>
            <a:r>
              <a:rPr lang="en-US" altLang="ko-KR" sz="1000" dirty="0"/>
              <a:t>Distance : 126.74 cm</a:t>
            </a:r>
          </a:p>
          <a:p>
            <a:r>
              <a:rPr lang="en-US" altLang="ko-KR" sz="1000" dirty="0"/>
              <a:t>Sonar 6 duration : 9848</a:t>
            </a:r>
          </a:p>
          <a:p>
            <a:r>
              <a:rPr lang="en-US" altLang="ko-KR" sz="1000" dirty="0"/>
              <a:t>Distance : 168.94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5595</a:t>
            </a:r>
          </a:p>
          <a:p>
            <a:r>
              <a:rPr lang="en-US" altLang="ko-KR" sz="1000" dirty="0"/>
              <a:t>Distance : 95.98 cm</a:t>
            </a:r>
          </a:p>
          <a:p>
            <a:r>
              <a:rPr lang="en-US" altLang="ko-KR" sz="1000" dirty="0"/>
              <a:t>Sonar 2 duration : 5957</a:t>
            </a:r>
          </a:p>
          <a:p>
            <a:r>
              <a:rPr lang="en-US" altLang="ko-KR" sz="1000" dirty="0"/>
              <a:t>Distance : 102.19 cm</a:t>
            </a:r>
          </a:p>
          <a:p>
            <a:r>
              <a:rPr lang="en-US" altLang="ko-KR" sz="1000" dirty="0"/>
              <a:t>Sonar 3 duration : 5807</a:t>
            </a:r>
          </a:p>
          <a:p>
            <a:r>
              <a:rPr lang="en-US" altLang="ko-KR" sz="1000" dirty="0"/>
              <a:t>Distance : 99.62 cm</a:t>
            </a:r>
          </a:p>
          <a:p>
            <a:r>
              <a:rPr lang="en-US" altLang="ko-KR" sz="1000" dirty="0"/>
              <a:t>Sonar 4 duration : 5237</a:t>
            </a:r>
          </a:p>
          <a:p>
            <a:r>
              <a:rPr lang="en-US" altLang="ko-KR" sz="1000" dirty="0"/>
              <a:t>Distance : 89.84 cm</a:t>
            </a:r>
          </a:p>
          <a:p>
            <a:r>
              <a:rPr lang="en-US" altLang="ko-KR" sz="1000" dirty="0"/>
              <a:t>Sonar 5 duration : 7487</a:t>
            </a:r>
          </a:p>
          <a:p>
            <a:r>
              <a:rPr lang="en-US" altLang="ko-KR" sz="1000" dirty="0"/>
              <a:t>Distance : 128.44 cm</a:t>
            </a:r>
          </a:p>
          <a:p>
            <a:r>
              <a:rPr lang="en-US" altLang="ko-KR" sz="1000" dirty="0"/>
              <a:t>Sonar 6 duration : 10877</a:t>
            </a:r>
          </a:p>
          <a:p>
            <a:r>
              <a:rPr lang="en-US" altLang="ko-KR" sz="1000" dirty="0"/>
              <a:t>Distance : 186.60 cm</a:t>
            </a:r>
          </a:p>
        </p:txBody>
      </p:sp>
    </p:spTree>
    <p:extLst>
      <p:ext uri="{BB962C8B-B14F-4D97-AF65-F5344CB8AC3E}">
        <p14:creationId xmlns:p14="http://schemas.microsoft.com/office/powerpoint/2010/main" val="29228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F2D782-D56C-46CD-8CD3-B4E1CE133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0" y="206100"/>
            <a:ext cx="2792068" cy="15691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17/11/15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4475923" cy="54927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</a:t>
            </a:r>
            <a:r>
              <a:rPr lang="ko-KR" altLang="en-US" sz="2000" dirty="0"/>
              <a:t>안 </a:t>
            </a:r>
            <a:r>
              <a:rPr lang="en-US" altLang="ko-KR" sz="2000" dirty="0"/>
              <a:t>2</a:t>
            </a:r>
            <a:r>
              <a:rPr lang="ko-KR" altLang="en-US" sz="2000" dirty="0"/>
              <a:t>차 위치 측정 </a:t>
            </a:r>
            <a:r>
              <a:rPr lang="en-US" altLang="ko-KR" sz="2000" dirty="0"/>
              <a:t>(40 x 40 [cm])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7E7F6-8EE1-4AD4-9271-B6596E33D29D}"/>
              </a:ext>
            </a:extLst>
          </p:cNvPr>
          <p:cNvSpPr txBox="1"/>
          <p:nvPr/>
        </p:nvSpPr>
        <p:spPr>
          <a:xfrm>
            <a:off x="549965" y="1990520"/>
            <a:ext cx="11092070" cy="4555093"/>
          </a:xfrm>
          <a:prstGeom prst="rect">
            <a:avLst/>
          </a:prstGeom>
          <a:noFill/>
        </p:spPr>
        <p:txBody>
          <a:bodyPr wrap="square" numCol="5" rtlCol="0">
            <a:spAutoFit/>
          </a:bodyPr>
          <a:lstStyle/>
          <a:p>
            <a:r>
              <a:rPr lang="en-US" altLang="ko-KR" sz="1000" dirty="0" err="1"/>
              <a:t>loop_count</a:t>
            </a:r>
            <a:r>
              <a:rPr lang="en-US" altLang="ko-KR" sz="1000" dirty="0"/>
              <a:t> = 10</a:t>
            </a:r>
          </a:p>
          <a:p>
            <a:r>
              <a:rPr lang="en-US" altLang="ko-KR" sz="1000" dirty="0"/>
              <a:t>19.23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6371</a:t>
            </a:r>
          </a:p>
          <a:p>
            <a:r>
              <a:rPr lang="en-US" altLang="ko-KR" sz="1000" dirty="0"/>
              <a:t>Distance : 109.27 cm</a:t>
            </a:r>
          </a:p>
          <a:p>
            <a:r>
              <a:rPr lang="en-US" altLang="ko-KR" sz="1000" dirty="0"/>
              <a:t>Sonar 2 duration : 2071</a:t>
            </a:r>
          </a:p>
          <a:p>
            <a:r>
              <a:rPr lang="en-US" altLang="ko-KR" sz="1000" dirty="0"/>
              <a:t>Distance : 35.52 cm</a:t>
            </a:r>
          </a:p>
          <a:p>
            <a:r>
              <a:rPr lang="en-US" altLang="ko-KR" sz="1000" dirty="0"/>
              <a:t>Sonar 3 duration : 5449</a:t>
            </a:r>
          </a:p>
          <a:p>
            <a:r>
              <a:rPr lang="en-US" altLang="ko-KR" sz="1000" dirty="0"/>
              <a:t>Distance : 93.46 cm</a:t>
            </a:r>
          </a:p>
          <a:p>
            <a:r>
              <a:rPr lang="en-US" altLang="ko-KR" sz="1000" dirty="0"/>
              <a:t>Sonar 4 duration : 6082</a:t>
            </a:r>
          </a:p>
          <a:p>
            <a:r>
              <a:rPr lang="en-US" altLang="ko-KR" sz="1000" dirty="0"/>
              <a:t>Distance : 104.32 cm</a:t>
            </a:r>
          </a:p>
          <a:p>
            <a:r>
              <a:rPr lang="en-US" altLang="ko-KR" sz="1000" dirty="0"/>
              <a:t>Sonar 5 duration : 2211</a:t>
            </a:r>
          </a:p>
          <a:p>
            <a:r>
              <a:rPr lang="en-US" altLang="ko-KR" sz="1000" dirty="0"/>
              <a:t>Distance : 37.92 cm</a:t>
            </a:r>
          </a:p>
          <a:p>
            <a:r>
              <a:rPr lang="en-US" altLang="ko-KR" sz="1000" dirty="0"/>
              <a:t>Sonar 6 duration : 7313</a:t>
            </a:r>
          </a:p>
          <a:p>
            <a:r>
              <a:rPr lang="en-US" altLang="ko-KR" sz="1000" dirty="0"/>
              <a:t>Distance : 125.43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6391</a:t>
            </a:r>
          </a:p>
          <a:p>
            <a:r>
              <a:rPr lang="en-US" altLang="ko-KR" sz="1000" dirty="0"/>
              <a:t>Distance : 109.64 cm</a:t>
            </a:r>
          </a:p>
          <a:p>
            <a:r>
              <a:rPr lang="en-US" altLang="ko-KR" sz="1000" dirty="0"/>
              <a:t>Sonar 2 duration : 2070</a:t>
            </a:r>
          </a:p>
          <a:p>
            <a:r>
              <a:rPr lang="en-US" altLang="ko-KR" sz="1000" dirty="0"/>
              <a:t>Distance : 35.51 cm</a:t>
            </a:r>
          </a:p>
          <a:p>
            <a:r>
              <a:rPr lang="en-US" altLang="ko-KR" sz="1000" dirty="0"/>
              <a:t>Sonar 3 duration : 5449</a:t>
            </a:r>
          </a:p>
          <a:p>
            <a:r>
              <a:rPr lang="en-US" altLang="ko-KR" sz="1000" dirty="0"/>
              <a:t>Distance : 93.48 cm</a:t>
            </a:r>
          </a:p>
          <a:p>
            <a:r>
              <a:rPr lang="en-US" altLang="ko-KR" sz="1000" dirty="0"/>
              <a:t>Sonar 4 duration : 6058</a:t>
            </a:r>
          </a:p>
          <a:p>
            <a:r>
              <a:rPr lang="en-US" altLang="ko-KR" sz="1000" dirty="0"/>
              <a:t>Distance : 103.93 cm</a:t>
            </a:r>
          </a:p>
          <a:p>
            <a:r>
              <a:rPr lang="en-US" altLang="ko-KR" sz="1000" dirty="0"/>
              <a:t>Sonar 5 duration : 2211</a:t>
            </a:r>
          </a:p>
          <a:p>
            <a:r>
              <a:rPr lang="en-US" altLang="ko-KR" sz="1000" dirty="0"/>
              <a:t>Distance : 37.93 cm</a:t>
            </a:r>
          </a:p>
          <a:p>
            <a:r>
              <a:rPr lang="en-US" altLang="ko-KR" sz="1000" dirty="0"/>
              <a:t>Sonar 6 duration : 7872</a:t>
            </a:r>
          </a:p>
          <a:p>
            <a:r>
              <a:rPr lang="en-US" altLang="ko-KR" sz="1000" dirty="0"/>
              <a:t>Distance : 135.04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6373</a:t>
            </a:r>
          </a:p>
          <a:p>
            <a:r>
              <a:rPr lang="en-US" altLang="ko-KR" sz="1000" dirty="0"/>
              <a:t>Distance : 109.33 cm</a:t>
            </a:r>
          </a:p>
          <a:p>
            <a:r>
              <a:rPr lang="en-US" altLang="ko-KR" sz="1000" dirty="0"/>
              <a:t>Sonar 2 duration : 2071</a:t>
            </a:r>
          </a:p>
          <a:p>
            <a:r>
              <a:rPr lang="en-US" altLang="ko-KR" sz="1000" dirty="0"/>
              <a:t>Distance : 35.53 cm</a:t>
            </a:r>
          </a:p>
          <a:p>
            <a:r>
              <a:rPr lang="en-US" altLang="ko-KR" sz="1000" dirty="0"/>
              <a:t>Sonar 3 duration : 5473</a:t>
            </a:r>
          </a:p>
          <a:p>
            <a:r>
              <a:rPr lang="en-US" altLang="ko-KR" sz="1000" dirty="0"/>
              <a:t>Distance : 93.89 cm</a:t>
            </a:r>
          </a:p>
          <a:p>
            <a:r>
              <a:rPr lang="en-US" altLang="ko-KR" sz="1000" dirty="0"/>
              <a:t>Sonar 4 duration : 7921</a:t>
            </a:r>
          </a:p>
          <a:p>
            <a:r>
              <a:rPr lang="en-US" altLang="ko-KR" sz="1000" dirty="0"/>
              <a:t>Distance : 135.89 cm</a:t>
            </a:r>
          </a:p>
          <a:p>
            <a:r>
              <a:rPr lang="en-US" altLang="ko-KR" sz="1000" dirty="0"/>
              <a:t>Sonar 5 duration : 2211</a:t>
            </a:r>
          </a:p>
          <a:p>
            <a:r>
              <a:rPr lang="en-US" altLang="ko-KR" sz="1000" dirty="0"/>
              <a:t>Distance : 37.93 cm</a:t>
            </a:r>
          </a:p>
          <a:p>
            <a:r>
              <a:rPr lang="en-US" altLang="ko-KR" sz="1000" dirty="0"/>
              <a:t>Sonar 6 duration : 7405</a:t>
            </a:r>
          </a:p>
          <a:p>
            <a:r>
              <a:rPr lang="en-US" altLang="ko-KR" sz="1000" dirty="0"/>
              <a:t>Distance : 127.03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6397</a:t>
            </a:r>
          </a:p>
          <a:p>
            <a:r>
              <a:rPr lang="en-US" altLang="ko-KR" sz="1000" dirty="0"/>
              <a:t>Distance : 109.74 cm</a:t>
            </a:r>
          </a:p>
          <a:p>
            <a:r>
              <a:rPr lang="en-US" altLang="ko-KR" sz="1000" dirty="0"/>
              <a:t>Sonar 2 duration : 2071</a:t>
            </a:r>
          </a:p>
          <a:p>
            <a:r>
              <a:rPr lang="en-US" altLang="ko-KR" sz="1000" dirty="0"/>
              <a:t>Distance : 35.53 cm</a:t>
            </a:r>
          </a:p>
          <a:p>
            <a:r>
              <a:rPr lang="en-US" altLang="ko-KR" sz="1000" dirty="0"/>
              <a:t>Sonar 3 duration : 5445</a:t>
            </a:r>
          </a:p>
          <a:p>
            <a:r>
              <a:rPr lang="en-US" altLang="ko-KR" sz="1000" dirty="0"/>
              <a:t>Distance : 93.41 cm</a:t>
            </a:r>
          </a:p>
          <a:p>
            <a:r>
              <a:rPr lang="en-US" altLang="ko-KR" sz="1000" dirty="0"/>
              <a:t>Sonar 4 duration : 6057</a:t>
            </a:r>
          </a:p>
          <a:p>
            <a:r>
              <a:rPr lang="en-US" altLang="ko-KR" sz="1000" dirty="0"/>
              <a:t>Distance : 103.91 cm</a:t>
            </a:r>
          </a:p>
          <a:p>
            <a:r>
              <a:rPr lang="en-US" altLang="ko-KR" sz="1000" dirty="0"/>
              <a:t>Sonar 5 duration : 2211</a:t>
            </a:r>
          </a:p>
          <a:p>
            <a:r>
              <a:rPr lang="en-US" altLang="ko-KR" sz="1000" dirty="0"/>
              <a:t>Distance : 37.93 cm</a:t>
            </a:r>
          </a:p>
          <a:p>
            <a:r>
              <a:rPr lang="en-US" altLang="ko-KR" sz="1000" dirty="0"/>
              <a:t>Sonar 6 duration : 6999</a:t>
            </a:r>
          </a:p>
          <a:p>
            <a:r>
              <a:rPr lang="en-US" altLang="ko-KR" sz="1000" dirty="0"/>
              <a:t>Distance : 120.07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6366</a:t>
            </a:r>
          </a:p>
          <a:p>
            <a:r>
              <a:rPr lang="en-US" altLang="ko-KR" sz="1000" dirty="0"/>
              <a:t>Distance : 109.21 cm</a:t>
            </a:r>
          </a:p>
          <a:p>
            <a:r>
              <a:rPr lang="en-US" altLang="ko-KR" sz="1000" dirty="0"/>
              <a:t>Sonar 2 duration : 2071</a:t>
            </a:r>
          </a:p>
          <a:p>
            <a:r>
              <a:rPr lang="en-US" altLang="ko-KR" sz="1000" dirty="0"/>
              <a:t>Distance : 35.53 cm</a:t>
            </a:r>
          </a:p>
          <a:p>
            <a:r>
              <a:rPr lang="en-US" altLang="ko-KR" sz="1000" dirty="0"/>
              <a:t>Sonar 3 duration : 5452</a:t>
            </a:r>
          </a:p>
          <a:p>
            <a:r>
              <a:rPr lang="en-US" altLang="ko-KR" sz="1000" dirty="0"/>
              <a:t>Distance : 93.53 cm</a:t>
            </a:r>
          </a:p>
          <a:p>
            <a:r>
              <a:rPr lang="en-US" altLang="ko-KR" sz="1000" dirty="0"/>
              <a:t>Sonar 4 duration : 6232</a:t>
            </a:r>
          </a:p>
          <a:p>
            <a:r>
              <a:rPr lang="en-US" altLang="ko-KR" sz="1000" dirty="0"/>
              <a:t>Distance : 106.91 cm</a:t>
            </a:r>
          </a:p>
          <a:p>
            <a:r>
              <a:rPr lang="en-US" altLang="ko-KR" sz="1000" dirty="0"/>
              <a:t>Sonar 5 duration : 2235</a:t>
            </a:r>
          </a:p>
          <a:p>
            <a:r>
              <a:rPr lang="en-US" altLang="ko-KR" sz="1000" dirty="0"/>
              <a:t>Distance : 38.34 cm</a:t>
            </a:r>
          </a:p>
          <a:p>
            <a:r>
              <a:rPr lang="en-US" altLang="ko-KR" sz="1000" dirty="0"/>
              <a:t>Sonar 6 duration : 7387</a:t>
            </a:r>
          </a:p>
          <a:p>
            <a:r>
              <a:rPr lang="en-US" altLang="ko-KR" sz="1000" dirty="0"/>
              <a:t>Distance : 126.72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6391</a:t>
            </a:r>
          </a:p>
          <a:p>
            <a:r>
              <a:rPr lang="en-US" altLang="ko-KR" sz="1000" dirty="0"/>
              <a:t>Distance : 109.64 cm</a:t>
            </a:r>
          </a:p>
          <a:p>
            <a:r>
              <a:rPr lang="en-US" altLang="ko-KR" sz="1000" dirty="0"/>
              <a:t>Sonar 2 duration : 2071</a:t>
            </a:r>
          </a:p>
          <a:p>
            <a:r>
              <a:rPr lang="en-US" altLang="ko-KR" sz="1000" dirty="0"/>
              <a:t>Distance : 35.53 cm</a:t>
            </a:r>
          </a:p>
          <a:p>
            <a:r>
              <a:rPr lang="en-US" altLang="ko-KR" sz="1000" dirty="0"/>
              <a:t>Sonar 3 duration : 5452</a:t>
            </a:r>
          </a:p>
          <a:p>
            <a:r>
              <a:rPr lang="en-US" altLang="ko-KR" sz="1000" dirty="0"/>
              <a:t>Distance : 93.53 cm</a:t>
            </a:r>
          </a:p>
          <a:p>
            <a:r>
              <a:rPr lang="en-US" altLang="ko-KR" sz="1000" dirty="0"/>
              <a:t>Sonar 4 duration : 7891</a:t>
            </a:r>
          </a:p>
          <a:p>
            <a:r>
              <a:rPr lang="en-US" altLang="ko-KR" sz="1000" dirty="0"/>
              <a:t>Distance : 135.37 cm</a:t>
            </a:r>
          </a:p>
          <a:p>
            <a:r>
              <a:rPr lang="en-US" altLang="ko-KR" sz="1000" dirty="0"/>
              <a:t>Sonar 5 duration : 2235</a:t>
            </a:r>
          </a:p>
          <a:p>
            <a:r>
              <a:rPr lang="en-US" altLang="ko-KR" sz="1000" dirty="0"/>
              <a:t>Distance : 38.34 cm</a:t>
            </a:r>
          </a:p>
          <a:p>
            <a:r>
              <a:rPr lang="en-US" altLang="ko-KR" sz="1000" dirty="0"/>
              <a:t>Sonar 6 duration : 7330</a:t>
            </a:r>
          </a:p>
          <a:p>
            <a:r>
              <a:rPr lang="en-US" altLang="ko-KR" sz="1000" dirty="0"/>
              <a:t>Distance : 125.75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19.23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6372</a:t>
            </a:r>
          </a:p>
          <a:p>
            <a:r>
              <a:rPr lang="en-US" altLang="ko-KR" sz="1000" dirty="0"/>
              <a:t>Distance : 109.29 cm</a:t>
            </a:r>
          </a:p>
          <a:p>
            <a:r>
              <a:rPr lang="en-US" altLang="ko-KR" sz="1000" dirty="0"/>
              <a:t>Sonar 2 duration : 2071</a:t>
            </a:r>
          </a:p>
          <a:p>
            <a:r>
              <a:rPr lang="en-US" altLang="ko-KR" sz="1000" dirty="0"/>
              <a:t>Distance : 35.52 cm</a:t>
            </a:r>
          </a:p>
          <a:p>
            <a:r>
              <a:rPr lang="en-US" altLang="ko-KR" sz="1000" dirty="0"/>
              <a:t>Sonar 3 duration : 5450</a:t>
            </a:r>
          </a:p>
          <a:p>
            <a:r>
              <a:rPr lang="en-US" altLang="ko-KR" sz="1000" dirty="0"/>
              <a:t>Distance : 93.48 cm</a:t>
            </a:r>
          </a:p>
          <a:p>
            <a:r>
              <a:rPr lang="en-US" altLang="ko-KR" sz="1000" dirty="0"/>
              <a:t>Sonar 4 duration : 6232</a:t>
            </a:r>
          </a:p>
          <a:p>
            <a:r>
              <a:rPr lang="en-US" altLang="ko-KR" sz="1000" dirty="0"/>
              <a:t>Distance : 106.89 cm</a:t>
            </a:r>
          </a:p>
          <a:p>
            <a:r>
              <a:rPr lang="en-US" altLang="ko-KR" sz="1000" dirty="0"/>
              <a:t>Sonar 5 duration : 2211</a:t>
            </a:r>
          </a:p>
          <a:p>
            <a:r>
              <a:rPr lang="en-US" altLang="ko-KR" sz="1000" dirty="0"/>
              <a:t>Distance : 37.92 cm</a:t>
            </a:r>
          </a:p>
          <a:p>
            <a:r>
              <a:rPr lang="en-US" altLang="ko-KR" sz="1000" dirty="0"/>
              <a:t>Sonar 6 duration : 7412</a:t>
            </a:r>
          </a:p>
          <a:p>
            <a:r>
              <a:rPr lang="en-US" altLang="ko-KR" sz="1000" dirty="0"/>
              <a:t>Distance : 127.13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6397</a:t>
            </a:r>
          </a:p>
          <a:p>
            <a:r>
              <a:rPr lang="en-US" altLang="ko-KR" sz="1000" dirty="0"/>
              <a:t>Distance : 109.74 cm</a:t>
            </a:r>
          </a:p>
          <a:p>
            <a:r>
              <a:rPr lang="en-US" altLang="ko-KR" sz="1000" dirty="0"/>
              <a:t>Sonar 2 duration : 2071</a:t>
            </a:r>
          </a:p>
          <a:p>
            <a:r>
              <a:rPr lang="en-US" altLang="ko-KR" sz="1000" dirty="0"/>
              <a:t>Distance : 35.53 cm</a:t>
            </a:r>
          </a:p>
          <a:p>
            <a:r>
              <a:rPr lang="en-US" altLang="ko-KR" sz="1000" dirty="0"/>
              <a:t>Sonar 3 duration : 5452</a:t>
            </a:r>
          </a:p>
          <a:p>
            <a:r>
              <a:rPr lang="en-US" altLang="ko-KR" sz="1000" dirty="0"/>
              <a:t>Distance : 93.53 cm</a:t>
            </a:r>
          </a:p>
          <a:p>
            <a:r>
              <a:rPr lang="en-US" altLang="ko-KR" sz="1000" dirty="0"/>
              <a:t>Sonar 4 duration : 6082</a:t>
            </a:r>
          </a:p>
          <a:p>
            <a:r>
              <a:rPr lang="en-US" altLang="ko-KR" sz="1000" dirty="0"/>
              <a:t>Distance : 104.34 cm</a:t>
            </a:r>
          </a:p>
          <a:p>
            <a:r>
              <a:rPr lang="en-US" altLang="ko-KR" sz="1000" dirty="0"/>
              <a:t>Sonar 5 duration : 2211</a:t>
            </a:r>
          </a:p>
          <a:p>
            <a:r>
              <a:rPr lang="en-US" altLang="ko-KR" sz="1000" dirty="0"/>
              <a:t>Distance : 37.93 cm</a:t>
            </a:r>
          </a:p>
          <a:p>
            <a:r>
              <a:rPr lang="en-US" altLang="ko-KR" sz="1000" dirty="0"/>
              <a:t>Sonar 6 duration : 7312</a:t>
            </a:r>
          </a:p>
          <a:p>
            <a:r>
              <a:rPr lang="en-US" altLang="ko-KR" sz="1000" dirty="0"/>
              <a:t>Distance : 125.44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6396</a:t>
            </a:r>
          </a:p>
          <a:p>
            <a:r>
              <a:rPr lang="en-US" altLang="ko-KR" sz="1000" dirty="0"/>
              <a:t>Distance : 109.68 cm</a:t>
            </a:r>
          </a:p>
          <a:p>
            <a:r>
              <a:rPr lang="en-US" altLang="ko-KR" sz="1000" dirty="0"/>
              <a:t>Sonar 2 duration : 2071</a:t>
            </a:r>
          </a:p>
          <a:p>
            <a:r>
              <a:rPr lang="en-US" altLang="ko-KR" sz="1000" dirty="0"/>
              <a:t>Distance : 35.51 cm</a:t>
            </a:r>
          </a:p>
          <a:p>
            <a:r>
              <a:rPr lang="en-US" altLang="ko-KR" sz="1000" dirty="0"/>
              <a:t>Sonar 3 duration : 5452</a:t>
            </a:r>
          </a:p>
          <a:p>
            <a:r>
              <a:rPr lang="en-US" altLang="ko-KR" sz="1000" dirty="0"/>
              <a:t>Distance : 93.49 cm</a:t>
            </a:r>
          </a:p>
          <a:p>
            <a:r>
              <a:rPr lang="en-US" altLang="ko-KR" sz="1000" dirty="0"/>
              <a:t>Sonar 4 duration : 7918</a:t>
            </a:r>
          </a:p>
          <a:p>
            <a:r>
              <a:rPr lang="en-US" altLang="ko-KR" sz="1000" dirty="0"/>
              <a:t>Distance : 135.78 cm</a:t>
            </a:r>
          </a:p>
          <a:p>
            <a:r>
              <a:rPr lang="en-US" altLang="ko-KR" sz="1000" dirty="0"/>
              <a:t>Sonar 5 duration : 2211</a:t>
            </a:r>
          </a:p>
          <a:p>
            <a:r>
              <a:rPr lang="en-US" altLang="ko-KR" sz="1000" dirty="0"/>
              <a:t>Distance : 37.92 cm</a:t>
            </a:r>
          </a:p>
          <a:p>
            <a:r>
              <a:rPr lang="en-US" altLang="ko-KR" sz="1000" dirty="0"/>
              <a:t>Sonar 6 duration : 6949</a:t>
            </a:r>
          </a:p>
          <a:p>
            <a:r>
              <a:rPr lang="en-US" altLang="ko-KR" sz="1000" dirty="0"/>
              <a:t>Distance : 119.17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19.23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6370</a:t>
            </a:r>
          </a:p>
          <a:p>
            <a:r>
              <a:rPr lang="en-US" altLang="ko-KR" sz="1000" dirty="0"/>
              <a:t>Distance : 109.26 cm</a:t>
            </a:r>
          </a:p>
          <a:p>
            <a:r>
              <a:rPr lang="en-US" altLang="ko-KR" sz="1000" dirty="0"/>
              <a:t>Sonar 2 duration : 2071</a:t>
            </a:r>
          </a:p>
          <a:p>
            <a:r>
              <a:rPr lang="en-US" altLang="ko-KR" sz="1000" dirty="0"/>
              <a:t>Distance : 35.52 cm</a:t>
            </a:r>
          </a:p>
          <a:p>
            <a:r>
              <a:rPr lang="en-US" altLang="ko-KR" sz="1000" dirty="0"/>
              <a:t>Sonar 3 duration : 5453</a:t>
            </a:r>
          </a:p>
          <a:p>
            <a:r>
              <a:rPr lang="en-US" altLang="ko-KR" sz="1000" dirty="0"/>
              <a:t>Distance : 93.53 cm</a:t>
            </a:r>
          </a:p>
          <a:p>
            <a:r>
              <a:rPr lang="en-US" altLang="ko-KR" sz="1000" dirty="0"/>
              <a:t>Sonar 4 duration : 8795</a:t>
            </a:r>
          </a:p>
          <a:p>
            <a:r>
              <a:rPr lang="en-US" altLang="ko-KR" sz="1000" dirty="0"/>
              <a:t>Distance : 150.85 cm</a:t>
            </a:r>
          </a:p>
          <a:p>
            <a:r>
              <a:rPr lang="en-US" altLang="ko-KR" sz="1000" dirty="0"/>
              <a:t>Sonar 5 duration : 2211</a:t>
            </a:r>
          </a:p>
          <a:p>
            <a:r>
              <a:rPr lang="en-US" altLang="ko-KR" sz="1000" dirty="0"/>
              <a:t>Distance : 37.92 cm</a:t>
            </a:r>
          </a:p>
          <a:p>
            <a:r>
              <a:rPr lang="en-US" altLang="ko-KR" sz="1000" dirty="0"/>
              <a:t>Sonar 6 duration : 7404</a:t>
            </a:r>
          </a:p>
          <a:p>
            <a:r>
              <a:rPr lang="en-US" altLang="ko-KR" sz="1000" dirty="0"/>
              <a:t>Distance : 126.99 cm</a:t>
            </a:r>
          </a:p>
        </p:txBody>
      </p:sp>
    </p:spTree>
    <p:extLst>
      <p:ext uri="{BB962C8B-B14F-4D97-AF65-F5344CB8AC3E}">
        <p14:creationId xmlns:p14="http://schemas.microsoft.com/office/powerpoint/2010/main" val="3937615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EE7C3E8-1CB3-4C41-A102-A51CFD5E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0" y="206100"/>
            <a:ext cx="2792068" cy="15691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17/11/15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4475923" cy="54927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</a:t>
            </a:r>
            <a:r>
              <a:rPr lang="ko-KR" altLang="en-US" sz="2000" dirty="0"/>
              <a:t>안 </a:t>
            </a:r>
            <a:r>
              <a:rPr lang="en-US" altLang="ko-KR" sz="2000" dirty="0"/>
              <a:t>3</a:t>
            </a:r>
            <a:r>
              <a:rPr lang="ko-KR" altLang="en-US" sz="2000" dirty="0"/>
              <a:t>차 위치 측정 </a:t>
            </a:r>
            <a:r>
              <a:rPr lang="en-US" altLang="ko-KR" sz="2000" dirty="0"/>
              <a:t>(60 x 15 [cm])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7E7F6-8EE1-4AD4-9271-B6596E33D29D}"/>
              </a:ext>
            </a:extLst>
          </p:cNvPr>
          <p:cNvSpPr txBox="1"/>
          <p:nvPr/>
        </p:nvSpPr>
        <p:spPr>
          <a:xfrm>
            <a:off x="549965" y="1990520"/>
            <a:ext cx="11092070" cy="4555093"/>
          </a:xfrm>
          <a:prstGeom prst="rect">
            <a:avLst/>
          </a:prstGeom>
          <a:noFill/>
        </p:spPr>
        <p:txBody>
          <a:bodyPr wrap="square" numCol="5" rtlCol="0">
            <a:spAutoFit/>
          </a:bodyPr>
          <a:lstStyle/>
          <a:p>
            <a:r>
              <a:rPr lang="en-US" altLang="ko-KR" sz="1000" dirty="0" err="1"/>
              <a:t>loop_count</a:t>
            </a:r>
            <a:r>
              <a:rPr lang="en-US" altLang="ko-KR" sz="1000" dirty="0"/>
              <a:t> = 10</a:t>
            </a:r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5241</a:t>
            </a:r>
          </a:p>
          <a:p>
            <a:r>
              <a:rPr lang="en-US" altLang="ko-KR" sz="1000" dirty="0"/>
              <a:t>Distance : 89.88 cm</a:t>
            </a:r>
          </a:p>
          <a:p>
            <a:r>
              <a:rPr lang="en-US" altLang="ko-KR" sz="1000" dirty="0"/>
              <a:t>Sonar 2 duration : 6748</a:t>
            </a:r>
          </a:p>
          <a:p>
            <a:r>
              <a:rPr lang="en-US" altLang="ko-KR" sz="1000" dirty="0"/>
              <a:t>Distance : 115.72 cm</a:t>
            </a:r>
          </a:p>
          <a:p>
            <a:r>
              <a:rPr lang="en-US" altLang="ko-KR" sz="1000" dirty="0"/>
              <a:t>Sonar 3 duration : 6093</a:t>
            </a:r>
          </a:p>
          <a:p>
            <a:r>
              <a:rPr lang="en-US" altLang="ko-KR" sz="1000" dirty="0"/>
              <a:t>Distance : 104.49 cm</a:t>
            </a:r>
          </a:p>
          <a:p>
            <a:r>
              <a:rPr lang="en-US" altLang="ko-KR" sz="1000" dirty="0"/>
              <a:t>Sonar 4 duration : 6525</a:t>
            </a:r>
          </a:p>
          <a:p>
            <a:r>
              <a:rPr lang="en-US" altLang="ko-KR" sz="1000" dirty="0"/>
              <a:t>Distance : 111.89 cm</a:t>
            </a:r>
          </a:p>
          <a:p>
            <a:r>
              <a:rPr lang="en-US" altLang="ko-KR" sz="1000" dirty="0"/>
              <a:t>Sonar 5 duration : 8050</a:t>
            </a:r>
          </a:p>
          <a:p>
            <a:r>
              <a:rPr lang="en-US" altLang="ko-KR" sz="1000" dirty="0"/>
              <a:t>Distance : 138.05 cm</a:t>
            </a:r>
          </a:p>
          <a:p>
            <a:r>
              <a:rPr lang="en-US" altLang="ko-KR" sz="1000" dirty="0"/>
              <a:t>Sonar 6 duration : 8085</a:t>
            </a:r>
          </a:p>
          <a:p>
            <a:r>
              <a:rPr lang="en-US" altLang="ko-KR" sz="1000" dirty="0"/>
              <a:t>Distance : 138.65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5217</a:t>
            </a:r>
          </a:p>
          <a:p>
            <a:r>
              <a:rPr lang="en-US" altLang="ko-KR" sz="1000" dirty="0"/>
              <a:t>Distance : 89.46 cm</a:t>
            </a:r>
          </a:p>
          <a:p>
            <a:r>
              <a:rPr lang="en-US" altLang="ko-KR" sz="1000" dirty="0"/>
              <a:t>Sonar 2 duration : 6741</a:t>
            </a:r>
          </a:p>
          <a:p>
            <a:r>
              <a:rPr lang="en-US" altLang="ko-KR" sz="1000" dirty="0"/>
              <a:t>Distance : 115.60 cm</a:t>
            </a:r>
          </a:p>
          <a:p>
            <a:r>
              <a:rPr lang="en-US" altLang="ko-KR" sz="1000" dirty="0"/>
              <a:t>Sonar 3 duration : 6093</a:t>
            </a:r>
          </a:p>
          <a:p>
            <a:r>
              <a:rPr lang="en-US" altLang="ko-KR" sz="1000" dirty="0"/>
              <a:t>Distance : 104.49 cm</a:t>
            </a:r>
          </a:p>
          <a:p>
            <a:r>
              <a:rPr lang="en-US" altLang="ko-KR" sz="1000" dirty="0"/>
              <a:t>Sonar 4 duration : 6359</a:t>
            </a:r>
          </a:p>
          <a:p>
            <a:r>
              <a:rPr lang="en-US" altLang="ko-KR" sz="1000" dirty="0"/>
              <a:t>Distance : 109.05 cm</a:t>
            </a:r>
          </a:p>
          <a:p>
            <a:r>
              <a:rPr lang="en-US" altLang="ko-KR" sz="1000" dirty="0"/>
              <a:t>Sonar 5 duration : 8005</a:t>
            </a:r>
          </a:p>
          <a:p>
            <a:r>
              <a:rPr lang="en-US" altLang="ko-KR" sz="1000" dirty="0"/>
              <a:t>Distance : 137.27 cm</a:t>
            </a:r>
          </a:p>
          <a:p>
            <a:r>
              <a:rPr lang="en-US" altLang="ko-KR" sz="1000" dirty="0"/>
              <a:t>Sonar 6 duration : 8034</a:t>
            </a:r>
          </a:p>
          <a:p>
            <a:r>
              <a:rPr lang="en-US" altLang="ko-KR" sz="1000" dirty="0"/>
              <a:t>Distance : 137.77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5242</a:t>
            </a:r>
          </a:p>
          <a:p>
            <a:r>
              <a:rPr lang="en-US" altLang="ko-KR" sz="1000" dirty="0"/>
              <a:t>Distance : 89.89 cm</a:t>
            </a:r>
          </a:p>
          <a:p>
            <a:r>
              <a:rPr lang="en-US" altLang="ko-KR" sz="1000" dirty="0"/>
              <a:t>Sonar 2 duration : 6747</a:t>
            </a:r>
          </a:p>
          <a:p>
            <a:r>
              <a:rPr lang="en-US" altLang="ko-KR" sz="1000" dirty="0"/>
              <a:t>Distance : 115.70 cm</a:t>
            </a:r>
          </a:p>
          <a:p>
            <a:r>
              <a:rPr lang="en-US" altLang="ko-KR" sz="1000" dirty="0"/>
              <a:t>Sonar 3 duration : 6117</a:t>
            </a:r>
          </a:p>
          <a:p>
            <a:r>
              <a:rPr lang="en-US" altLang="ko-KR" sz="1000" dirty="0"/>
              <a:t>Distance : 104.90 cm</a:t>
            </a:r>
          </a:p>
          <a:p>
            <a:r>
              <a:rPr lang="en-US" altLang="ko-KR" sz="1000" dirty="0"/>
              <a:t>Sonar 4 duration : 6401</a:t>
            </a:r>
          </a:p>
          <a:p>
            <a:r>
              <a:rPr lang="en-US" altLang="ko-KR" sz="1000" dirty="0"/>
              <a:t>Distance : 109.77 cm</a:t>
            </a:r>
          </a:p>
          <a:p>
            <a:r>
              <a:rPr lang="en-US" altLang="ko-KR" sz="1000" dirty="0"/>
              <a:t>Sonar 5 duration : 7999</a:t>
            </a:r>
          </a:p>
          <a:p>
            <a:r>
              <a:rPr lang="en-US" altLang="ko-KR" sz="1000" dirty="0"/>
              <a:t>Distance : 137.17 cm</a:t>
            </a:r>
          </a:p>
          <a:p>
            <a:r>
              <a:rPr lang="en-US" altLang="ko-KR" sz="1000" dirty="0"/>
              <a:t>Sonar 6 duration : 8202</a:t>
            </a:r>
          </a:p>
          <a:p>
            <a:r>
              <a:rPr lang="en-US" altLang="ko-KR" sz="1000" dirty="0"/>
              <a:t>Distance : 140.65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5242</a:t>
            </a:r>
          </a:p>
          <a:p>
            <a:r>
              <a:rPr lang="en-US" altLang="ko-KR" sz="1000" dirty="0"/>
              <a:t>Distance : 89.89 cm</a:t>
            </a:r>
          </a:p>
          <a:p>
            <a:r>
              <a:rPr lang="en-US" altLang="ko-KR" sz="1000" dirty="0"/>
              <a:t>Sonar 2 duration : 6848</a:t>
            </a:r>
          </a:p>
          <a:p>
            <a:r>
              <a:rPr lang="en-US" altLang="ko-KR" sz="1000" dirty="0"/>
              <a:t>Distance : 117.43 cm</a:t>
            </a:r>
          </a:p>
          <a:p>
            <a:r>
              <a:rPr lang="en-US" altLang="ko-KR" sz="1000" dirty="0"/>
              <a:t>Sonar 3 duration : 6115</a:t>
            </a:r>
          </a:p>
          <a:p>
            <a:r>
              <a:rPr lang="en-US" altLang="ko-KR" sz="1000" dirty="0"/>
              <a:t>Distance : 104.86 cm</a:t>
            </a:r>
          </a:p>
          <a:p>
            <a:r>
              <a:rPr lang="en-US" altLang="ko-KR" sz="1000" dirty="0"/>
              <a:t>Sonar 4 duration : 6359</a:t>
            </a:r>
          </a:p>
          <a:p>
            <a:r>
              <a:rPr lang="en-US" altLang="ko-KR" sz="1000" dirty="0"/>
              <a:t>Distance : 109.05 cm</a:t>
            </a:r>
          </a:p>
          <a:p>
            <a:r>
              <a:rPr lang="en-US" altLang="ko-KR" sz="1000" dirty="0"/>
              <a:t>Sonar 5 duration : 8077</a:t>
            </a:r>
          </a:p>
          <a:p>
            <a:r>
              <a:rPr lang="en-US" altLang="ko-KR" sz="1000" dirty="0"/>
              <a:t>Distance : 138.51 cm</a:t>
            </a:r>
          </a:p>
          <a:p>
            <a:r>
              <a:rPr lang="en-US" altLang="ko-KR" sz="1000" dirty="0"/>
              <a:t>Sonar 6 duration : 7694</a:t>
            </a:r>
          </a:p>
          <a:p>
            <a:r>
              <a:rPr lang="en-US" altLang="ko-KR" sz="1000" dirty="0"/>
              <a:t>Distance : 131.94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19.34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5217</a:t>
            </a:r>
          </a:p>
          <a:p>
            <a:r>
              <a:rPr lang="en-US" altLang="ko-KR" sz="1000" dirty="0"/>
              <a:t>Distance : 89.50 cm</a:t>
            </a:r>
          </a:p>
          <a:p>
            <a:r>
              <a:rPr lang="en-US" altLang="ko-KR" sz="1000" dirty="0"/>
              <a:t>Sonar 2 duration : 6767</a:t>
            </a:r>
          </a:p>
          <a:p>
            <a:r>
              <a:rPr lang="en-US" altLang="ko-KR" sz="1000" dirty="0"/>
              <a:t>Distance : 116.09 cm</a:t>
            </a:r>
          </a:p>
          <a:p>
            <a:r>
              <a:rPr lang="en-US" altLang="ko-KR" sz="1000" dirty="0"/>
              <a:t>Sonar 3 duration : 6043</a:t>
            </a:r>
          </a:p>
          <a:p>
            <a:r>
              <a:rPr lang="en-US" altLang="ko-KR" sz="1000" dirty="0"/>
              <a:t>Distance : 103.67 cm</a:t>
            </a:r>
          </a:p>
          <a:p>
            <a:r>
              <a:rPr lang="en-US" altLang="ko-KR" sz="1000" dirty="0"/>
              <a:t>Sonar 4 duration : 6425</a:t>
            </a:r>
          </a:p>
          <a:p>
            <a:r>
              <a:rPr lang="en-US" altLang="ko-KR" sz="1000" dirty="0"/>
              <a:t>Distance : 110.22 cm</a:t>
            </a:r>
          </a:p>
          <a:p>
            <a:r>
              <a:rPr lang="en-US" altLang="ko-KR" sz="1000" dirty="0"/>
              <a:t>Sonar 5 duration : 7791</a:t>
            </a:r>
          </a:p>
          <a:p>
            <a:r>
              <a:rPr lang="en-US" altLang="ko-KR" sz="1000" dirty="0"/>
              <a:t>Distance : 133.66 cm</a:t>
            </a:r>
          </a:p>
          <a:p>
            <a:r>
              <a:rPr lang="en-US" altLang="ko-KR" sz="1000" dirty="0"/>
              <a:t>Sonar 6 duration : 7667</a:t>
            </a:r>
          </a:p>
          <a:p>
            <a:r>
              <a:rPr lang="en-US" altLang="ko-KR" sz="1000" dirty="0"/>
              <a:t>Distance : 131.53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5242</a:t>
            </a:r>
          </a:p>
          <a:p>
            <a:r>
              <a:rPr lang="en-US" altLang="ko-KR" sz="1000" dirty="0"/>
              <a:t>Distance : 89.89 cm</a:t>
            </a:r>
          </a:p>
          <a:p>
            <a:r>
              <a:rPr lang="en-US" altLang="ko-KR" sz="1000" dirty="0"/>
              <a:t>Sonar 2 duration : 6842</a:t>
            </a:r>
          </a:p>
          <a:p>
            <a:r>
              <a:rPr lang="en-US" altLang="ko-KR" sz="1000" dirty="0"/>
              <a:t>Distance : 117.33 cm</a:t>
            </a:r>
          </a:p>
          <a:p>
            <a:r>
              <a:rPr lang="en-US" altLang="ko-KR" sz="1000" dirty="0"/>
              <a:t>Sonar 3 duration : 6138</a:t>
            </a:r>
          </a:p>
          <a:p>
            <a:r>
              <a:rPr lang="en-US" altLang="ko-KR" sz="1000" dirty="0"/>
              <a:t>Distance : 105.26 cm</a:t>
            </a:r>
          </a:p>
          <a:p>
            <a:r>
              <a:rPr lang="en-US" altLang="ko-KR" sz="1000" dirty="0"/>
              <a:t>Sonar 4 duration : 6359</a:t>
            </a:r>
          </a:p>
          <a:p>
            <a:r>
              <a:rPr lang="en-US" altLang="ko-KR" sz="1000" dirty="0"/>
              <a:t>Distance : 109.05 cm</a:t>
            </a:r>
          </a:p>
          <a:p>
            <a:r>
              <a:rPr lang="en-US" altLang="ko-KR" sz="1000" dirty="0"/>
              <a:t>Sonar 5 duration : 8151</a:t>
            </a:r>
          </a:p>
          <a:p>
            <a:r>
              <a:rPr lang="en-US" altLang="ko-KR" sz="1000" dirty="0"/>
              <a:t>Distance : 139.78 cm</a:t>
            </a:r>
          </a:p>
          <a:p>
            <a:r>
              <a:rPr lang="en-US" altLang="ko-KR" sz="1000" dirty="0"/>
              <a:t>Sonar 6 duration : 8613</a:t>
            </a:r>
          </a:p>
          <a:p>
            <a:r>
              <a:rPr lang="en-US" altLang="ko-KR" sz="1000" dirty="0"/>
              <a:t>Distance : 147.70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19.23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5266</a:t>
            </a:r>
          </a:p>
          <a:p>
            <a:r>
              <a:rPr lang="en-US" altLang="ko-KR" sz="1000" dirty="0"/>
              <a:t>Distance : 90.32 cm</a:t>
            </a:r>
          </a:p>
          <a:p>
            <a:r>
              <a:rPr lang="en-US" altLang="ko-KR" sz="1000" dirty="0"/>
              <a:t>Sonar 2 duration : 6740</a:t>
            </a:r>
          </a:p>
          <a:p>
            <a:r>
              <a:rPr lang="en-US" altLang="ko-KR" sz="1000" dirty="0"/>
              <a:t>Distance : 115.60 cm</a:t>
            </a:r>
          </a:p>
          <a:p>
            <a:r>
              <a:rPr lang="en-US" altLang="ko-KR" sz="1000" dirty="0"/>
              <a:t>Sonar 3 duration : 6165</a:t>
            </a:r>
          </a:p>
          <a:p>
            <a:r>
              <a:rPr lang="en-US" altLang="ko-KR" sz="1000" dirty="0"/>
              <a:t>Distance : 105.74 cm</a:t>
            </a:r>
          </a:p>
          <a:p>
            <a:r>
              <a:rPr lang="en-US" altLang="ko-KR" sz="1000" dirty="0"/>
              <a:t>Sonar 4 duration : 6383</a:t>
            </a:r>
          </a:p>
          <a:p>
            <a:r>
              <a:rPr lang="en-US" altLang="ko-KR" sz="1000" dirty="0"/>
              <a:t>Distance : 109.48 cm</a:t>
            </a:r>
          </a:p>
          <a:p>
            <a:r>
              <a:rPr lang="en-US" altLang="ko-KR" sz="1000" dirty="0"/>
              <a:t>Sonar 5 duration : 8055</a:t>
            </a:r>
          </a:p>
          <a:p>
            <a:r>
              <a:rPr lang="en-US" altLang="ko-KR" sz="1000" dirty="0"/>
              <a:t>Distance : 138.16 cm</a:t>
            </a:r>
          </a:p>
          <a:p>
            <a:r>
              <a:rPr lang="en-US" altLang="ko-KR" sz="1000" dirty="0"/>
              <a:t>Sonar 6 duration : 8158</a:t>
            </a:r>
          </a:p>
          <a:p>
            <a:r>
              <a:rPr lang="en-US" altLang="ko-KR" sz="1000" dirty="0"/>
              <a:t>Distance : 139.92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5242</a:t>
            </a:r>
          </a:p>
          <a:p>
            <a:r>
              <a:rPr lang="en-US" altLang="ko-KR" sz="1000" dirty="0"/>
              <a:t>Distance : 89.89 cm</a:t>
            </a:r>
          </a:p>
          <a:p>
            <a:r>
              <a:rPr lang="en-US" altLang="ko-KR" sz="1000" dirty="0"/>
              <a:t>Sonar 2 duration : 6716</a:t>
            </a:r>
          </a:p>
          <a:p>
            <a:r>
              <a:rPr lang="en-US" altLang="ko-KR" sz="1000" dirty="0"/>
              <a:t>Distance : 115.17 cm</a:t>
            </a:r>
          </a:p>
          <a:p>
            <a:r>
              <a:rPr lang="en-US" altLang="ko-KR" sz="1000" dirty="0"/>
              <a:t>Sonar 3 duration : 6138</a:t>
            </a:r>
          </a:p>
          <a:p>
            <a:r>
              <a:rPr lang="en-US" altLang="ko-KR" sz="1000" dirty="0"/>
              <a:t>Distance : 105.26 cm</a:t>
            </a:r>
          </a:p>
          <a:p>
            <a:r>
              <a:rPr lang="en-US" altLang="ko-KR" sz="1000" dirty="0"/>
              <a:t>Sonar 4 duration : 6500</a:t>
            </a:r>
          </a:p>
          <a:p>
            <a:r>
              <a:rPr lang="en-US" altLang="ko-KR" sz="1000" dirty="0"/>
              <a:t>Distance : 111.47 cm</a:t>
            </a:r>
          </a:p>
          <a:p>
            <a:r>
              <a:rPr lang="en-US" altLang="ko-KR" sz="1000" dirty="0"/>
              <a:t>Sonar 5 duration : 8078</a:t>
            </a:r>
          </a:p>
          <a:p>
            <a:r>
              <a:rPr lang="en-US" altLang="ko-KR" sz="1000" dirty="0"/>
              <a:t>Distance : 138.53 cm</a:t>
            </a:r>
          </a:p>
          <a:p>
            <a:r>
              <a:rPr lang="en-US" altLang="ko-KR" sz="1000" dirty="0"/>
              <a:t>Sonar 6 duration : 8183</a:t>
            </a:r>
          </a:p>
          <a:p>
            <a:r>
              <a:rPr lang="en-US" altLang="ko-KR" sz="1000" dirty="0"/>
              <a:t>Distance : 140.33 cm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5241</a:t>
            </a:r>
          </a:p>
          <a:p>
            <a:r>
              <a:rPr lang="en-US" altLang="ko-KR" sz="1000" dirty="0"/>
              <a:t>Distance : 89.88 cm</a:t>
            </a:r>
          </a:p>
          <a:p>
            <a:r>
              <a:rPr lang="en-US" altLang="ko-KR" sz="1000" dirty="0"/>
              <a:t>Sonar 2 duration : 6722</a:t>
            </a:r>
          </a:p>
          <a:p>
            <a:r>
              <a:rPr lang="en-US" altLang="ko-KR" sz="1000" dirty="0"/>
              <a:t>Distance : 115.27 cm</a:t>
            </a:r>
          </a:p>
          <a:p>
            <a:r>
              <a:rPr lang="en-US" altLang="ko-KR" sz="1000" dirty="0"/>
              <a:t>Sonar 3 duration : 6165</a:t>
            </a:r>
          </a:p>
          <a:p>
            <a:r>
              <a:rPr lang="en-US" altLang="ko-KR" sz="1000" dirty="0"/>
              <a:t>Distance : 105.72 cm</a:t>
            </a:r>
          </a:p>
          <a:p>
            <a:r>
              <a:rPr lang="en-US" altLang="ko-KR" sz="1000" dirty="0"/>
              <a:t>Sonar 4 duration : 6624</a:t>
            </a:r>
          </a:p>
          <a:p>
            <a:r>
              <a:rPr lang="en-US" altLang="ko-KR" sz="1000" dirty="0"/>
              <a:t>Distance : 113.59 cm</a:t>
            </a:r>
          </a:p>
          <a:p>
            <a:r>
              <a:rPr lang="en-US" altLang="ko-KR" sz="1000" dirty="0"/>
              <a:t>Sonar 5 duration : 8152</a:t>
            </a:r>
          </a:p>
          <a:p>
            <a:r>
              <a:rPr lang="en-US" altLang="ko-KR" sz="1000" dirty="0"/>
              <a:t>Distance : 139.80 cm</a:t>
            </a:r>
          </a:p>
          <a:p>
            <a:r>
              <a:rPr lang="en-US" altLang="ko-KR" sz="1000" dirty="0"/>
              <a:t>Sonar 6 duration : 8233</a:t>
            </a:r>
          </a:p>
          <a:p>
            <a:r>
              <a:rPr lang="en-US" altLang="ko-KR" sz="1000" dirty="0"/>
              <a:t>Distance : 141.18 cm</a:t>
            </a:r>
          </a:p>
          <a:p>
            <a:endParaRPr lang="en-US" altLang="ko-KR" sz="1000" dirty="0"/>
          </a:p>
          <a:p>
            <a:r>
              <a:rPr lang="en-US" altLang="ko-KR" sz="1000" dirty="0"/>
              <a:t>19.12 </a:t>
            </a:r>
            <a:r>
              <a:rPr lang="en-US" altLang="ko-KR" sz="1000" dirty="0" err="1"/>
              <a:t>celsius</a:t>
            </a:r>
            <a:endParaRPr lang="en-US" altLang="ko-KR" sz="1000" dirty="0"/>
          </a:p>
          <a:p>
            <a:r>
              <a:rPr lang="en-US" altLang="ko-KR" sz="1000" dirty="0"/>
              <a:t>Sonar 1 duration : 5266</a:t>
            </a:r>
          </a:p>
          <a:p>
            <a:r>
              <a:rPr lang="en-US" altLang="ko-KR" sz="1000" dirty="0"/>
              <a:t>Distance : 90.30 cm</a:t>
            </a:r>
          </a:p>
          <a:p>
            <a:r>
              <a:rPr lang="en-US" altLang="ko-KR" sz="1000" dirty="0"/>
              <a:t>Sonar 2 duration : 6842</a:t>
            </a:r>
          </a:p>
          <a:p>
            <a:r>
              <a:rPr lang="en-US" altLang="ko-KR" sz="1000" dirty="0"/>
              <a:t>Distance : 117.33 cm</a:t>
            </a:r>
          </a:p>
          <a:p>
            <a:r>
              <a:rPr lang="en-US" altLang="ko-KR" sz="1000" dirty="0"/>
              <a:t>Sonar 3 duration : 6189</a:t>
            </a:r>
          </a:p>
          <a:p>
            <a:r>
              <a:rPr lang="en-US" altLang="ko-KR" sz="1000" dirty="0"/>
              <a:t>Distance : 106.13 cm</a:t>
            </a:r>
          </a:p>
          <a:p>
            <a:r>
              <a:rPr lang="en-US" altLang="ko-KR" sz="1000" dirty="0"/>
              <a:t>Sonar 4 duration : 6458</a:t>
            </a:r>
          </a:p>
          <a:p>
            <a:r>
              <a:rPr lang="en-US" altLang="ko-KR" sz="1000" dirty="0"/>
              <a:t>Distance : 110.75 cm</a:t>
            </a:r>
          </a:p>
          <a:p>
            <a:r>
              <a:rPr lang="en-US" altLang="ko-KR" sz="1000" dirty="0"/>
              <a:t>Sonar 5 duration : 8026</a:t>
            </a:r>
          </a:p>
          <a:p>
            <a:r>
              <a:rPr lang="en-US" altLang="ko-KR" sz="1000" dirty="0"/>
              <a:t>Distance : 137.63 cm</a:t>
            </a:r>
          </a:p>
          <a:p>
            <a:r>
              <a:rPr lang="en-US" altLang="ko-KR" sz="1000" dirty="0"/>
              <a:t>Sonar 6 duration : 7671</a:t>
            </a:r>
          </a:p>
          <a:p>
            <a:r>
              <a:rPr lang="en-US" altLang="ko-KR" sz="1000" dirty="0"/>
              <a:t>Distance : 131.55 cm</a:t>
            </a:r>
          </a:p>
          <a:p>
            <a:endParaRPr lang="en-US" altLang="ko-KR" sz="1000" dirty="0" err="1"/>
          </a:p>
        </p:txBody>
      </p:sp>
    </p:spTree>
    <p:extLst>
      <p:ext uri="{BB962C8B-B14F-4D97-AF65-F5344CB8AC3E}">
        <p14:creationId xmlns:p14="http://schemas.microsoft.com/office/powerpoint/2010/main" val="678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Revision</a:t>
            </a:r>
            <a:endParaRPr lang="ko-KR" altLang="en-US" sz="2800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D9E1C3C-CAF1-40D1-8052-D17B24FC9E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640331"/>
              </p:ext>
            </p:extLst>
          </p:nvPr>
        </p:nvGraphicFramePr>
        <p:xfrm>
          <a:off x="280988" y="914400"/>
          <a:ext cx="11633199" cy="519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6195">
                  <a:extLst>
                    <a:ext uri="{9D8B030D-6E8A-4147-A177-3AD203B41FA5}">
                      <a16:colId xmlns:a16="http://schemas.microsoft.com/office/drawing/2014/main" val="141508800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181596559"/>
                    </a:ext>
                  </a:extLst>
                </a:gridCol>
                <a:gridCol w="7143404">
                  <a:extLst>
                    <a:ext uri="{9D8B030D-6E8A-4147-A177-3AD203B41FA5}">
                      <a16:colId xmlns:a16="http://schemas.microsoft.com/office/drawing/2014/main" val="1589295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Remark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71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17/11/09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초안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78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17/11/21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포맷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50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3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612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4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2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12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0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8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86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146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50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723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17/11/15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E86C1-2B21-45C8-A234-B79B268E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7490793" cy="545989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</a:t>
            </a:r>
            <a:r>
              <a:rPr lang="ko-KR" altLang="en-US" sz="2000" dirty="0"/>
              <a:t>안과 </a:t>
            </a:r>
            <a:r>
              <a:rPr lang="en-US" altLang="ko-KR" sz="2000" dirty="0"/>
              <a:t>B</a:t>
            </a:r>
            <a:r>
              <a:rPr lang="ko-KR" altLang="en-US" sz="2000" dirty="0"/>
              <a:t>안을 비교한 결과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</a:t>
            </a:r>
            <a:r>
              <a:rPr lang="ko-KR" altLang="en-US" sz="2000" dirty="0"/>
              <a:t>안의 초음파센서 배치 시 </a:t>
            </a:r>
            <a:r>
              <a:rPr lang="en-US" altLang="ko-KR" sz="2000" dirty="0"/>
              <a:t>2</a:t>
            </a:r>
            <a:r>
              <a:rPr lang="ko-KR" altLang="en-US" sz="2000" dirty="0"/>
              <a:t>차원 평면상의 물체 감지에 무리가 없음을 확인함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B</a:t>
            </a:r>
            <a:r>
              <a:rPr lang="ko-KR" altLang="en-US" sz="2000" dirty="0"/>
              <a:t>안의 경우에는 초음파센서 간 사각지대가 존재하여 물체를 정확히 감지 못하는 것이 확인됨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A,</a:t>
            </a:r>
            <a:r>
              <a:rPr lang="ko-KR" altLang="en-US" sz="2000" dirty="0"/>
              <a:t> </a:t>
            </a:r>
            <a:r>
              <a:rPr lang="en-US" altLang="ko-KR" sz="2000" dirty="0"/>
              <a:t>B</a:t>
            </a:r>
            <a:r>
              <a:rPr lang="ko-KR" altLang="en-US" sz="2000" dirty="0"/>
              <a:t>안 모두 반사면과 물체의 재질에 따라 감지에 어려움이 있음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2223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17/11/21</a:t>
            </a:r>
            <a:endParaRPr lang="ko-KR" altLang="en-US" sz="2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BF6B308-9B65-4BF5-9304-87FB78596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11499576" cy="5459896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기존의 </a:t>
            </a:r>
            <a:r>
              <a:rPr lang="en-US" altLang="ko-KR" sz="2000" dirty="0"/>
              <a:t>1.3</a:t>
            </a:r>
            <a:r>
              <a:rPr lang="ko-KR" altLang="en-US" sz="2000" dirty="0"/>
              <a:t>버전에서 </a:t>
            </a:r>
            <a:r>
              <a:rPr lang="ko-KR" altLang="en-US" sz="2000" dirty="0" err="1"/>
              <a:t>택트</a:t>
            </a:r>
            <a:r>
              <a:rPr lang="ko-KR" altLang="en-US" sz="2000" dirty="0"/>
              <a:t> 스위치 대신 초음파 센서로 대체하고 최적화함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전송하는 데이터 형식 변경</a:t>
            </a:r>
            <a:r>
              <a:rPr lang="en-US" altLang="ko-KR" sz="2000" dirty="0"/>
              <a:t>(</a:t>
            </a:r>
            <a:r>
              <a:rPr lang="ko-KR" altLang="en-US" sz="2000" dirty="0"/>
              <a:t>초음파 센서 </a:t>
            </a:r>
            <a:r>
              <a:rPr lang="ko-KR" altLang="en-US" sz="2000" dirty="0" err="1"/>
              <a:t>거리값</a:t>
            </a:r>
            <a:r>
              <a:rPr lang="ko-KR" altLang="en-US" sz="2000" dirty="0"/>
              <a:t>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드론의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위치값</a:t>
            </a:r>
            <a:r>
              <a:rPr lang="en-US" altLang="ko-KR" sz="2000" dirty="0"/>
              <a:t>) [</a:t>
            </a:r>
            <a:r>
              <a:rPr lang="ko-KR" altLang="en-US" sz="2000" dirty="0"/>
              <a:t>데이터 포맷 참조</a:t>
            </a:r>
            <a:r>
              <a:rPr lang="en-US" altLang="ko-KR" sz="2000" dirty="0"/>
              <a:t>]</a:t>
            </a:r>
          </a:p>
          <a:p>
            <a:endParaRPr lang="en-US" altLang="ko-KR" sz="2000" dirty="0"/>
          </a:p>
          <a:p>
            <a:r>
              <a:rPr lang="en-US" altLang="ko-KR" sz="2000" dirty="0"/>
              <a:t>A, B</a:t>
            </a:r>
            <a:r>
              <a:rPr lang="ko-KR" altLang="en-US" sz="2000" dirty="0"/>
              <a:t>안을 절충하여 새롭게 </a:t>
            </a:r>
            <a:r>
              <a:rPr lang="en-US" altLang="ko-KR" sz="2000" dirty="0"/>
              <a:t>C</a:t>
            </a:r>
            <a:r>
              <a:rPr lang="ko-KR" altLang="en-US" sz="2000" dirty="0"/>
              <a:t>안을 기획하여 개발하였음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95989A-80EF-47B0-A949-D1D5F4DC6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72" y="3089491"/>
            <a:ext cx="5514535" cy="31019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C187B6-E997-45AB-A101-2B8CED12A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406" y="3374980"/>
            <a:ext cx="3916370" cy="253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81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현황 </a:t>
            </a:r>
            <a:r>
              <a:rPr lang="en-US" altLang="ko-KR" sz="2800" dirty="0"/>
              <a:t>– 17/11/21</a:t>
            </a:r>
            <a:endParaRPr lang="ko-KR" altLang="en-US" sz="28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BF6B308-9B65-4BF5-9304-87FB78596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1"/>
            <a:ext cx="11499576" cy="545989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</a:t>
            </a:r>
            <a:r>
              <a:rPr lang="ko-KR" altLang="en-US" sz="2400" dirty="0"/>
              <a:t>안</a:t>
            </a:r>
            <a:endParaRPr lang="en-US" altLang="ko-KR" sz="2400" dirty="0"/>
          </a:p>
          <a:p>
            <a:pPr lvl="1"/>
            <a:r>
              <a:rPr lang="ko-KR" altLang="en-US" sz="1800" dirty="0"/>
              <a:t>초음파 센서 </a:t>
            </a:r>
            <a:r>
              <a:rPr lang="en-US" altLang="ko-KR" sz="1800" dirty="0"/>
              <a:t>X</a:t>
            </a:r>
            <a:r>
              <a:rPr lang="ko-KR" altLang="en-US" sz="1800" dirty="0"/>
              <a:t>축 </a:t>
            </a:r>
            <a:r>
              <a:rPr lang="en-US" altLang="ko-KR" sz="1800" dirty="0"/>
              <a:t>3</a:t>
            </a:r>
            <a:r>
              <a:rPr lang="ko-KR" altLang="en-US" sz="1800" dirty="0"/>
              <a:t>개</a:t>
            </a:r>
            <a:r>
              <a:rPr lang="en-US" altLang="ko-KR" sz="1800" dirty="0"/>
              <a:t>, Y</a:t>
            </a:r>
            <a:r>
              <a:rPr lang="ko-KR" altLang="en-US" sz="1800" dirty="0"/>
              <a:t>축 </a:t>
            </a:r>
            <a:r>
              <a:rPr lang="en-US" altLang="ko-KR" sz="1800" dirty="0"/>
              <a:t>3</a:t>
            </a:r>
            <a:r>
              <a:rPr lang="ko-KR" altLang="en-US" sz="1800" dirty="0"/>
              <a:t>개 배열</a:t>
            </a:r>
            <a:endParaRPr lang="en-US" altLang="ko-KR" sz="1800" dirty="0"/>
          </a:p>
          <a:p>
            <a:pPr lvl="1"/>
            <a:r>
              <a:rPr lang="ko-KR" altLang="en-US" sz="1800" dirty="0"/>
              <a:t>거리 측정으로 위치를 파악</a:t>
            </a:r>
            <a:endParaRPr lang="en-US" altLang="ko-KR" sz="1800" dirty="0"/>
          </a:p>
          <a:p>
            <a:pPr lvl="1"/>
            <a:endParaRPr lang="en-US" altLang="ko-KR" sz="1600" dirty="0"/>
          </a:p>
          <a:p>
            <a:r>
              <a:rPr lang="en-US" altLang="ko-KR" sz="2400" dirty="0"/>
              <a:t>A, B</a:t>
            </a:r>
            <a:r>
              <a:rPr lang="ko-KR" altLang="en-US" sz="2400" dirty="0"/>
              <a:t>안에서 발견된 반사면과 물체 재질에 의해 감지가 안되는 경우를 줄이기 위해 </a:t>
            </a:r>
            <a:r>
              <a:rPr lang="en-US" altLang="ko-KR" sz="2400" dirty="0"/>
              <a:t>X</a:t>
            </a:r>
            <a:r>
              <a:rPr lang="ko-KR" altLang="en-US" sz="2400" dirty="0"/>
              <a:t>축과 </a:t>
            </a:r>
            <a:r>
              <a:rPr lang="en-US" altLang="ko-KR" sz="2400" dirty="0"/>
              <a:t>Y</a:t>
            </a:r>
            <a:r>
              <a:rPr lang="ko-KR" altLang="en-US" sz="2400" dirty="0"/>
              <a:t>축 모두에서 거리감지를 통해 위치를 파악하게 함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B</a:t>
            </a:r>
            <a:r>
              <a:rPr lang="ko-KR" altLang="en-US" sz="2400" dirty="0"/>
              <a:t>안에서 발견한 사각지대의 문제점은 초음파 센서의 부족으로 인해 발생하므로</a:t>
            </a:r>
            <a:r>
              <a:rPr lang="en-US" altLang="ko-KR" sz="2400" dirty="0"/>
              <a:t>, </a:t>
            </a:r>
            <a:r>
              <a:rPr lang="ko-KR" altLang="en-US" sz="2400" dirty="0"/>
              <a:t>센서 수량 추가로 해결가능 할 것으로 보임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6933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 fontScale="85000" lnSpcReduction="20000"/>
          </a:bodyPr>
          <a:lstStyle/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개요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요구 사항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장치 사양</a:t>
            </a: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구성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사용</a:t>
            </a:r>
            <a:r>
              <a:rPr lang="en-US" altLang="ko-KR" sz="2000" dirty="0">
                <a:latin typeface="+mj-ea"/>
              </a:rPr>
              <a:t> </a:t>
            </a:r>
            <a:r>
              <a:rPr lang="ko-KR" altLang="en-US" sz="2000" dirty="0">
                <a:latin typeface="+mj-ea"/>
              </a:rPr>
              <a:t>구성도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시스템 구성도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/>
              <a:t>데이터 포맷 </a:t>
            </a:r>
            <a:r>
              <a:rPr lang="en-US" altLang="ko-KR" sz="2000" dirty="0"/>
              <a:t>&amp;</a:t>
            </a:r>
            <a:r>
              <a:rPr lang="ko-KR" altLang="en-US" sz="2000" dirty="0"/>
              <a:t> 스위치 배치 </a:t>
            </a:r>
            <a:r>
              <a:rPr lang="en-US" altLang="ko-KR" sz="2000" dirty="0"/>
              <a:t>&amp; LED</a:t>
            </a:r>
            <a:r>
              <a:rPr lang="ko-KR" altLang="en-US" sz="2000" dirty="0"/>
              <a:t>제어</a:t>
            </a:r>
            <a:endParaRPr lang="en-US" altLang="ko-KR" sz="20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dirty="0">
                <a:latin typeface="+mj-ea"/>
              </a:rPr>
              <a:t>프로토콜</a:t>
            </a:r>
            <a:endParaRPr lang="en-US" altLang="ko-KR" sz="1600" dirty="0">
              <a:latin typeface="+mj-ea"/>
            </a:endParaRPr>
          </a:p>
          <a:p>
            <a:pPr marL="857250" lvl="1" indent="-400050">
              <a:spcAft>
                <a:spcPts val="600"/>
              </a:spcAft>
              <a:buFont typeface="+mj-lt"/>
              <a:buAutoNum type="arabicParenR"/>
            </a:pPr>
            <a:endParaRPr lang="en-US" altLang="ko-KR" sz="2000" dirty="0">
              <a:latin typeface="+mj-ea"/>
            </a:endParaRPr>
          </a:p>
          <a:p>
            <a:pPr marL="400050" indent="-40005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개발 현황</a:t>
            </a:r>
            <a:endParaRPr lang="en-US" altLang="ko-KR" sz="2000" dirty="0">
              <a:latin typeface="+mj-ea"/>
            </a:endParaRP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 dirty="0">
                <a:latin typeface="+mj-ea"/>
              </a:rPr>
              <a:t>17/07/13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 dirty="0">
                <a:latin typeface="+mj-ea"/>
              </a:rPr>
              <a:t>17/09/12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r>
              <a:rPr lang="en-US" altLang="ko-KR" sz="2000" dirty="0">
                <a:latin typeface="+mj-ea"/>
              </a:rPr>
              <a:t>17/09/26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arenR"/>
            </a:pPr>
            <a:endParaRPr lang="en-US" altLang="ko-KR" sz="2000" dirty="0">
              <a:latin typeface="+mj-ea"/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latin typeface="+mj-ea"/>
              </a:rPr>
              <a:t>문제점</a:t>
            </a:r>
            <a:endParaRPr lang="en-US" altLang="ko-KR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151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개요 </a:t>
            </a:r>
            <a:r>
              <a:rPr lang="en-US" altLang="ko-KR" sz="2800" dirty="0"/>
              <a:t>– </a:t>
            </a:r>
            <a:r>
              <a:rPr lang="ko-KR" altLang="en-US" sz="2800" dirty="0"/>
              <a:t>요구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이착륙장에 배치한 스위치를 통해 어느 위치에 드론이 착륙했는지 확인해야 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LED</a:t>
            </a:r>
            <a:r>
              <a:rPr lang="ko-KR" altLang="en-US" sz="2000" dirty="0"/>
              <a:t>로 이착륙장의 상태 표현 및 착륙 유도를 해야함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그라운드 시스템과는 </a:t>
            </a:r>
            <a:r>
              <a:rPr lang="en-US" altLang="ko-KR" sz="2000" dirty="0"/>
              <a:t>ZIGBEE</a:t>
            </a:r>
            <a:r>
              <a:rPr lang="ko-KR" altLang="en-US" sz="2000" dirty="0"/>
              <a:t>통신을 사용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ko-KR" sz="2000" dirty="0"/>
              <a:t>2.0 </a:t>
            </a:r>
            <a:r>
              <a:rPr lang="ko-KR" altLang="en-US" sz="2000" dirty="0"/>
              <a:t>추가사항</a:t>
            </a:r>
            <a:endParaRPr lang="en-US" altLang="ko-KR" sz="2000" dirty="0"/>
          </a:p>
          <a:p>
            <a:r>
              <a:rPr lang="ko-KR" altLang="en-US" sz="2000" dirty="0" err="1"/>
              <a:t>드론의</a:t>
            </a:r>
            <a:r>
              <a:rPr lang="ko-KR" altLang="en-US" sz="2000" dirty="0"/>
              <a:t> 무게와 풍압에 영향을 받지 말아야 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유지보수가 용이해야 함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533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개요 </a:t>
            </a:r>
            <a:r>
              <a:rPr lang="en-US" altLang="ko-KR" sz="2800" dirty="0"/>
              <a:t>– </a:t>
            </a:r>
            <a:r>
              <a:rPr lang="ko-KR" altLang="en-US" sz="2800" dirty="0"/>
              <a:t>장치 사양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크기 </a:t>
            </a:r>
            <a:r>
              <a:rPr lang="en-US" altLang="ko-KR" sz="2000" dirty="0"/>
              <a:t>: 80 x 80 x 20 (</a:t>
            </a:r>
            <a:r>
              <a:rPr lang="ko-KR" altLang="en-US" sz="2000" dirty="0"/>
              <a:t>단위</a:t>
            </a:r>
            <a:r>
              <a:rPr lang="en-US" altLang="ko-KR" sz="2000" dirty="0"/>
              <a:t>:cm)</a:t>
            </a:r>
          </a:p>
          <a:p>
            <a:endParaRPr lang="en-US" altLang="ko-KR" sz="2000" dirty="0"/>
          </a:p>
          <a:p>
            <a:r>
              <a:rPr lang="ko-KR" altLang="en-US" sz="2000" dirty="0"/>
              <a:t>무게 </a:t>
            </a:r>
            <a:r>
              <a:rPr lang="en-US" altLang="ko-KR" sz="2000" dirty="0"/>
              <a:t>: ?</a:t>
            </a:r>
          </a:p>
          <a:p>
            <a:endParaRPr lang="en-US" altLang="ko-KR" sz="2000" dirty="0"/>
          </a:p>
          <a:p>
            <a:r>
              <a:rPr lang="ko-KR" altLang="en-US" sz="2000" dirty="0"/>
              <a:t>초음파 센서와 지면 간 각도 </a:t>
            </a:r>
            <a:r>
              <a:rPr lang="en-US" altLang="ko-KR" sz="2000" dirty="0"/>
              <a:t>: 20º</a:t>
            </a:r>
            <a:endParaRPr lang="ko-KR" altLang="en-US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A</a:t>
            </a:r>
            <a:r>
              <a:rPr lang="ko-KR" altLang="en-US" sz="2000" dirty="0"/>
              <a:t>안</a:t>
            </a:r>
            <a:endParaRPr lang="en-US" altLang="ko-KR" sz="2000" dirty="0"/>
          </a:p>
          <a:p>
            <a:pPr lvl="1"/>
            <a:r>
              <a:rPr lang="ko-KR" altLang="en-US" sz="1600" dirty="0"/>
              <a:t>초음파 센서 간 간격</a:t>
            </a:r>
            <a:r>
              <a:rPr lang="en-US" altLang="ko-KR" sz="1600" dirty="0"/>
              <a:t> : 13.3cm</a:t>
            </a:r>
          </a:p>
          <a:p>
            <a:endParaRPr lang="en-US" altLang="ko-KR" sz="2000" dirty="0"/>
          </a:p>
          <a:p>
            <a:r>
              <a:rPr lang="en-US" altLang="ko-KR" sz="2000" dirty="0"/>
              <a:t>B</a:t>
            </a:r>
            <a:r>
              <a:rPr lang="ko-KR" altLang="en-US" sz="2000" dirty="0"/>
              <a:t>안</a:t>
            </a:r>
            <a:endParaRPr lang="en-US" altLang="ko-KR" sz="2000" dirty="0"/>
          </a:p>
          <a:p>
            <a:pPr lvl="1"/>
            <a:r>
              <a:rPr lang="ko-KR" altLang="en-US" sz="1600" dirty="0"/>
              <a:t>초음파 센서 간 간격</a:t>
            </a:r>
            <a:r>
              <a:rPr lang="en-US" altLang="ko-KR" sz="1600" dirty="0"/>
              <a:t> : 20cm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01310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개요 </a:t>
            </a:r>
            <a:r>
              <a:rPr lang="en-US" altLang="ko-KR" sz="2800" dirty="0"/>
              <a:t>– </a:t>
            </a:r>
            <a:r>
              <a:rPr lang="ko-KR" altLang="en-US" sz="2800" dirty="0"/>
              <a:t>개발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7" y="914400"/>
            <a:ext cx="11632095" cy="559241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</a:t>
            </a:r>
            <a:r>
              <a:rPr lang="ko-KR" altLang="en-US" sz="2000" dirty="0"/>
              <a:t>안</a:t>
            </a:r>
            <a:endParaRPr lang="en-US" altLang="ko-KR" sz="2000" dirty="0"/>
          </a:p>
          <a:p>
            <a:pPr lvl="1"/>
            <a:r>
              <a:rPr lang="ko-KR" altLang="en-US" sz="1600" dirty="0"/>
              <a:t>초음파 센서 </a:t>
            </a:r>
            <a:r>
              <a:rPr lang="en-US" altLang="ko-KR" sz="1600" dirty="0"/>
              <a:t>6</a:t>
            </a:r>
            <a:r>
              <a:rPr lang="ko-KR" altLang="en-US" sz="1600" dirty="0"/>
              <a:t>개를 일렬로 배열</a:t>
            </a:r>
            <a:endParaRPr lang="en-US" altLang="ko-KR" sz="1600" dirty="0"/>
          </a:p>
          <a:p>
            <a:pPr lvl="1"/>
            <a:r>
              <a:rPr lang="ko-KR" altLang="en-US" sz="1600" dirty="0"/>
              <a:t>거리측정으로 위치파악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B</a:t>
            </a:r>
            <a:r>
              <a:rPr lang="ko-KR" altLang="en-US" sz="2000" dirty="0"/>
              <a:t>안</a:t>
            </a:r>
            <a:r>
              <a:rPr lang="en-US" altLang="ko-KR" sz="2000" dirty="0"/>
              <a:t>*</a:t>
            </a:r>
          </a:p>
          <a:p>
            <a:pPr lvl="1"/>
            <a:r>
              <a:rPr lang="ko-KR" altLang="en-US" sz="1600" dirty="0"/>
              <a:t>초음파 센서 </a:t>
            </a:r>
            <a:r>
              <a:rPr lang="en-US" altLang="ko-KR" sz="1600" dirty="0"/>
              <a:t>X</a:t>
            </a:r>
            <a:r>
              <a:rPr lang="ko-KR" altLang="en-US" sz="1600" dirty="0"/>
              <a:t>축 </a:t>
            </a:r>
            <a:r>
              <a:rPr lang="en-US" altLang="ko-KR" sz="1600" dirty="0"/>
              <a:t>3</a:t>
            </a:r>
            <a:r>
              <a:rPr lang="ko-KR" altLang="en-US" sz="1600" dirty="0"/>
              <a:t>개</a:t>
            </a:r>
            <a:r>
              <a:rPr lang="en-US" altLang="ko-KR" sz="1600" dirty="0"/>
              <a:t>, Y</a:t>
            </a:r>
            <a:r>
              <a:rPr lang="ko-KR" altLang="en-US" sz="1600" dirty="0"/>
              <a:t>축 </a:t>
            </a:r>
            <a:r>
              <a:rPr lang="en-US" altLang="ko-KR" sz="1600" dirty="0"/>
              <a:t>3</a:t>
            </a:r>
            <a:r>
              <a:rPr lang="ko-KR" altLang="en-US" sz="1600" dirty="0"/>
              <a:t>개 배열</a:t>
            </a:r>
            <a:endParaRPr lang="en-US" altLang="ko-KR" sz="1600" dirty="0"/>
          </a:p>
          <a:p>
            <a:pPr lvl="1"/>
            <a:r>
              <a:rPr lang="ko-KR" altLang="en-US" sz="1600" dirty="0"/>
              <a:t>교차 감지되는 공간으로 위치파악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7061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사용 구성도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E4342-2A5A-43E2-A122-4F1C45AA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51" y="2744251"/>
            <a:ext cx="3499119" cy="951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9C692-E11A-4A3B-8C0C-313E42AA2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98" y="2664052"/>
            <a:ext cx="1532696" cy="1166182"/>
          </a:xfrm>
          <a:prstGeom prst="rect">
            <a:avLst/>
          </a:prstGeom>
        </p:spPr>
      </p:pic>
      <p:pic>
        <p:nvPicPr>
          <p:cNvPr id="7" name="그림 6" descr="클립아트이(가) 표시된 사진&#10;&#10;매우 높은 신뢰도로 생성된 설명">
            <a:extLst>
              <a:ext uri="{FF2B5EF4-FFF2-40B4-BE49-F238E27FC236}">
                <a16:creationId xmlns:a16="http://schemas.microsoft.com/office/drawing/2014/main" id="{4F95AF7D-2BB5-48D4-BFAA-FDE6DD709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24" y="2650386"/>
            <a:ext cx="851868" cy="1193515"/>
          </a:xfrm>
          <a:prstGeom prst="rect">
            <a:avLst/>
          </a:prstGeom>
        </p:spPr>
      </p:pic>
      <p:pic>
        <p:nvPicPr>
          <p:cNvPr id="9" name="그래픽 8" descr="랩톱">
            <a:extLst>
              <a:ext uri="{FF2B5EF4-FFF2-40B4-BE49-F238E27FC236}">
                <a16:creationId xmlns:a16="http://schemas.microsoft.com/office/drawing/2014/main" id="{56D2334F-21C2-4630-996D-4E33C6B79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3470" y="2400145"/>
            <a:ext cx="1693996" cy="169399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42003CA-E0BA-43BF-BFC6-44E18A5290D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472970" y="3247143"/>
            <a:ext cx="6103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C70D58-5767-4B83-9100-5979477E715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615994" y="3247143"/>
            <a:ext cx="85443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C361C2-14CC-4CFC-A89D-D5C283F98FB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322292" y="3247143"/>
            <a:ext cx="841178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71554D-4211-4C08-A8BD-7C7CEEB046C8}"/>
              </a:ext>
            </a:extLst>
          </p:cNvPr>
          <p:cNvSpPr txBox="1"/>
          <p:nvPr/>
        </p:nvSpPr>
        <p:spPr>
          <a:xfrm>
            <a:off x="2169412" y="38302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이착륙장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E898D6-D4F0-4172-BDA6-0517F77E13FF}"/>
              </a:ext>
            </a:extLst>
          </p:cNvPr>
          <p:cNvSpPr txBox="1"/>
          <p:nvPr/>
        </p:nvSpPr>
        <p:spPr>
          <a:xfrm>
            <a:off x="9069344" y="387205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그라운드 시스템</a:t>
            </a:r>
          </a:p>
        </p:txBody>
      </p:sp>
    </p:spTree>
    <p:extLst>
      <p:ext uri="{BB962C8B-B14F-4D97-AF65-F5344CB8AC3E}">
        <p14:creationId xmlns:p14="http://schemas.microsoft.com/office/powerpoint/2010/main" val="36763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시스템 구성도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41B637-3172-4E9A-9914-0252C9823343}"/>
              </a:ext>
            </a:extLst>
          </p:cNvPr>
          <p:cNvSpPr/>
          <p:nvPr/>
        </p:nvSpPr>
        <p:spPr>
          <a:xfrm>
            <a:off x="599640" y="3367487"/>
            <a:ext cx="1765276" cy="7324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이착륙장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453AD6-6CCB-48A8-8418-4C3DE13E27A0}"/>
              </a:ext>
            </a:extLst>
          </p:cNvPr>
          <p:cNvGrpSpPr/>
          <p:nvPr/>
        </p:nvGrpSpPr>
        <p:grpSpPr>
          <a:xfrm>
            <a:off x="3017764" y="2337970"/>
            <a:ext cx="2311604" cy="2245490"/>
            <a:chOff x="1062684" y="2717349"/>
            <a:chExt cx="1733220" cy="125806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6437AC-AC6F-4BED-91C1-C3A907C7F3B7}"/>
                </a:ext>
              </a:extLst>
            </p:cNvPr>
            <p:cNvSpPr/>
            <p:nvPr/>
          </p:nvSpPr>
          <p:spPr>
            <a:xfrm>
              <a:off x="1272912" y="3162397"/>
              <a:ext cx="1312764" cy="6738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센서 데이터 처리 및 저장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226E69-6080-4E91-985B-89761BF72269}"/>
                </a:ext>
              </a:extLst>
            </p:cNvPr>
            <p:cNvSpPr/>
            <p:nvPr/>
          </p:nvSpPr>
          <p:spPr>
            <a:xfrm>
              <a:off x="1062684" y="2717349"/>
              <a:ext cx="1733220" cy="1258062"/>
            </a:xfrm>
            <a:prstGeom prst="rect">
              <a:avLst/>
            </a:prstGeom>
            <a:noFill/>
            <a:ln w="31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rgbClr val="00B0F0"/>
                  </a:solidFill>
                </a:rPr>
                <a:t>센서 데이터 수집부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6B0765-6FA2-4619-BE37-8D5C4455BD9A}"/>
              </a:ext>
            </a:extLst>
          </p:cNvPr>
          <p:cNvSpPr/>
          <p:nvPr/>
        </p:nvSpPr>
        <p:spPr>
          <a:xfrm>
            <a:off x="9989007" y="4778875"/>
            <a:ext cx="1765276" cy="73241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그라운드 시스템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9733219-D41E-40CC-91EC-9732968E437E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364916" y="3733695"/>
            <a:ext cx="93323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5D1573-6595-4AC3-891B-DF424C1C07C6}"/>
              </a:ext>
            </a:extLst>
          </p:cNvPr>
          <p:cNvSpPr txBox="1"/>
          <p:nvPr/>
        </p:nvSpPr>
        <p:spPr>
          <a:xfrm>
            <a:off x="8885502" y="4949861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ZIGBEE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D55515-05FE-473C-A5CD-34BEC4D2776C}"/>
              </a:ext>
            </a:extLst>
          </p:cNvPr>
          <p:cNvSpPr/>
          <p:nvPr/>
        </p:nvSpPr>
        <p:spPr>
          <a:xfrm>
            <a:off x="6173994" y="4462266"/>
            <a:ext cx="2361736" cy="4176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데이터 패킹 및 송신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C2EC49-3C53-4285-A2B2-3BAD4963894E}"/>
              </a:ext>
            </a:extLst>
          </p:cNvPr>
          <p:cNvSpPr/>
          <p:nvPr/>
        </p:nvSpPr>
        <p:spPr>
          <a:xfrm>
            <a:off x="5982216" y="3992025"/>
            <a:ext cx="2745293" cy="2034255"/>
          </a:xfrm>
          <a:prstGeom prst="rect">
            <a:avLst/>
          </a:prstGeom>
          <a:noFill/>
          <a:ln w="31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rgbClr val="00B0F0"/>
                </a:solidFill>
              </a:rPr>
              <a:t>통신 데이터 처리부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42C11F-0D4E-4722-B4BC-DB96B3FECA06}"/>
              </a:ext>
            </a:extLst>
          </p:cNvPr>
          <p:cNvSpPr/>
          <p:nvPr/>
        </p:nvSpPr>
        <p:spPr>
          <a:xfrm>
            <a:off x="6173994" y="5327580"/>
            <a:ext cx="2361736" cy="49485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ACK</a:t>
            </a:r>
            <a:r>
              <a:rPr lang="ko-KR" altLang="en-US" sz="1400" b="1" dirty="0">
                <a:solidFill>
                  <a:schemeClr val="tx1"/>
                </a:solidFill>
              </a:rPr>
              <a:t>메세지 수신 및 파싱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254A85-BEC1-408B-8C6F-0243F5D4F451}"/>
              </a:ext>
            </a:extLst>
          </p:cNvPr>
          <p:cNvGrpSpPr/>
          <p:nvPr/>
        </p:nvGrpSpPr>
        <p:grpSpPr>
          <a:xfrm>
            <a:off x="5982216" y="1219420"/>
            <a:ext cx="2745293" cy="1912907"/>
            <a:chOff x="6138264" y="662608"/>
            <a:chExt cx="2311604" cy="16753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EB6D69-7C9B-4685-96C2-FC626CB61A8D}"/>
                </a:ext>
              </a:extLst>
            </p:cNvPr>
            <p:cNvSpPr/>
            <p:nvPr/>
          </p:nvSpPr>
          <p:spPr>
            <a:xfrm>
              <a:off x="6267460" y="1733176"/>
              <a:ext cx="2053207" cy="44250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시리얼 모니터 출력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BE0334-4140-430C-BB27-F96713CCF26E}"/>
                </a:ext>
              </a:extLst>
            </p:cNvPr>
            <p:cNvSpPr/>
            <p:nvPr/>
          </p:nvSpPr>
          <p:spPr>
            <a:xfrm>
              <a:off x="6138264" y="662608"/>
              <a:ext cx="2311604" cy="1675361"/>
            </a:xfrm>
            <a:prstGeom prst="rect">
              <a:avLst/>
            </a:prstGeom>
            <a:noFill/>
            <a:ln w="31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rgbClr val="00B0F0"/>
                  </a:solidFill>
                </a:rPr>
                <a:t>출력 처리부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62D65DC-264A-414D-B466-76862AB9996A}"/>
                </a:ext>
              </a:extLst>
            </p:cNvPr>
            <p:cNvSpPr/>
            <p:nvPr/>
          </p:nvSpPr>
          <p:spPr>
            <a:xfrm>
              <a:off x="6267460" y="1104163"/>
              <a:ext cx="2053208" cy="44250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LED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릴레이모듈 제어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B7C7BC3-256D-4064-A110-EA0FB0CD9DA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535730" y="4671094"/>
            <a:ext cx="1453277" cy="2605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C631069-75B7-4D5E-8A77-CAC0623C0C78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V="1">
            <a:off x="8535731" y="5327580"/>
            <a:ext cx="1453277" cy="2474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741E585-E50C-4488-A6A4-530BA67C638A}"/>
              </a:ext>
            </a:extLst>
          </p:cNvPr>
          <p:cNvCxnSpPr>
            <a:stCxn id="24" idx="0"/>
            <a:endCxn id="19" idx="2"/>
          </p:cNvCxnSpPr>
          <p:nvPr/>
        </p:nvCxnSpPr>
        <p:spPr>
          <a:xfrm flipV="1">
            <a:off x="7354862" y="4879921"/>
            <a:ext cx="0" cy="447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702552B-4779-4746-BB54-B532F3523C1C}"/>
              </a:ext>
            </a:extLst>
          </p:cNvPr>
          <p:cNvSpPr txBox="1"/>
          <p:nvPr/>
        </p:nvSpPr>
        <p:spPr>
          <a:xfrm>
            <a:off x="6360808" y="4967971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Ack</a:t>
            </a:r>
            <a:r>
              <a:rPr lang="ko-KR" altLang="en-US" sz="1400" dirty="0">
                <a:solidFill>
                  <a:schemeClr val="accent1"/>
                </a:solidFill>
              </a:rPr>
              <a:t>수신 시 송신 중단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2AAABCE-64AC-404A-98EF-89B9E234E130}"/>
              </a:ext>
            </a:extLst>
          </p:cNvPr>
          <p:cNvCxnSpPr>
            <a:stCxn id="16" idx="3"/>
            <a:endCxn id="25" idx="1"/>
          </p:cNvCxnSpPr>
          <p:nvPr/>
        </p:nvCxnSpPr>
        <p:spPr>
          <a:xfrm flipV="1">
            <a:off x="5048986" y="1976208"/>
            <a:ext cx="1086665" cy="17574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ABEC1FB-3105-48D8-8FD6-1015AE924075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 flipV="1">
            <a:off x="5048986" y="2694408"/>
            <a:ext cx="1086665" cy="1039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9084D531-F981-4B78-8184-4F00BBD9A4A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5048986" y="3733694"/>
            <a:ext cx="1125008" cy="937400"/>
          </a:xfrm>
          <a:prstGeom prst="bentConnector3">
            <a:avLst>
              <a:gd name="adj1" fmla="val 476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EC4E0DD-5F9B-4AAB-B61E-C27FF4680CBD}"/>
              </a:ext>
            </a:extLst>
          </p:cNvPr>
          <p:cNvSpPr txBox="1"/>
          <p:nvPr/>
        </p:nvSpPr>
        <p:spPr>
          <a:xfrm>
            <a:off x="5631274" y="3425917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1"/>
                </a:solidFill>
              </a:rPr>
              <a:t>센서 데이터 변화 감지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90BD61-2EA7-4830-A976-6B92A9DD93E3}"/>
              </a:ext>
            </a:extLst>
          </p:cNvPr>
          <p:cNvSpPr/>
          <p:nvPr/>
        </p:nvSpPr>
        <p:spPr>
          <a:xfrm>
            <a:off x="9989007" y="2441782"/>
            <a:ext cx="1765276" cy="5052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컴퓨터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F51F7C7-48AF-4E71-981C-5BFE92C56695}"/>
              </a:ext>
            </a:extLst>
          </p:cNvPr>
          <p:cNvSpPr/>
          <p:nvPr/>
        </p:nvSpPr>
        <p:spPr>
          <a:xfrm>
            <a:off x="9989007" y="1723582"/>
            <a:ext cx="1765276" cy="5052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LED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57A3927-05DA-4D82-B055-CF078E7013F7}"/>
              </a:ext>
            </a:extLst>
          </p:cNvPr>
          <p:cNvCxnSpPr>
            <a:stCxn id="25" idx="3"/>
            <a:endCxn id="63" idx="1"/>
          </p:cNvCxnSpPr>
          <p:nvPr/>
        </p:nvCxnSpPr>
        <p:spPr>
          <a:xfrm>
            <a:off x="8574069" y="1976208"/>
            <a:ext cx="1414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55D10C8-0540-4DED-9F65-67C55220CC6D}"/>
              </a:ext>
            </a:extLst>
          </p:cNvPr>
          <p:cNvCxnSpPr>
            <a:stCxn id="22" idx="3"/>
            <a:endCxn id="62" idx="1"/>
          </p:cNvCxnSpPr>
          <p:nvPr/>
        </p:nvCxnSpPr>
        <p:spPr>
          <a:xfrm>
            <a:off x="8574068" y="2694408"/>
            <a:ext cx="1414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15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FE559-F689-45F8-9CC4-585D660F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8" y="206099"/>
            <a:ext cx="11632095" cy="549276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개발 구성 </a:t>
            </a:r>
            <a:r>
              <a:rPr lang="en-US" altLang="ko-KR" sz="2800" dirty="0"/>
              <a:t>– </a:t>
            </a:r>
            <a:r>
              <a:rPr lang="ko-KR" altLang="en-US" sz="2800" dirty="0"/>
              <a:t>데이터 포맷 </a:t>
            </a:r>
            <a:r>
              <a:rPr lang="en-US" altLang="ko-KR" sz="2800" dirty="0"/>
              <a:t>&amp;</a:t>
            </a:r>
            <a:r>
              <a:rPr lang="ko-KR" altLang="en-US" sz="2800" dirty="0"/>
              <a:t> 초음파센서 배치 </a:t>
            </a:r>
            <a:r>
              <a:rPr lang="en-US" altLang="ko-KR" sz="2800" dirty="0"/>
              <a:t>&amp; LED</a:t>
            </a:r>
            <a:r>
              <a:rPr lang="ko-KR" altLang="en-US" sz="2800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FCEEA-8E53-4257-BFAA-A00348B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56" y="3278689"/>
            <a:ext cx="8357878" cy="325335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Type : uint16_t(2</a:t>
            </a:r>
            <a:r>
              <a:rPr lang="ko-KR" altLang="en-US" sz="2000" dirty="0"/>
              <a:t>바이트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Name : </a:t>
            </a:r>
            <a:r>
              <a:rPr lang="en-US" altLang="ko-KR" sz="2000" dirty="0" err="1"/>
              <a:t>pos_state</a:t>
            </a:r>
            <a:endParaRPr lang="en-US" altLang="ko-KR" sz="2000" dirty="0"/>
          </a:p>
          <a:p>
            <a:r>
              <a:rPr lang="ko-KR" altLang="en-US" sz="2000" dirty="0"/>
              <a:t>해당 초음파가 감지한 거리에 따라 해당 비트를 </a:t>
            </a:r>
            <a:r>
              <a:rPr lang="en-US" altLang="ko-KR" sz="2000" dirty="0"/>
              <a:t>1</a:t>
            </a:r>
            <a:r>
              <a:rPr lang="ko-KR" altLang="en-US" sz="2000" dirty="0"/>
              <a:t>로 체크</a:t>
            </a:r>
            <a:r>
              <a:rPr lang="en-US" altLang="ko-KR" sz="2000" dirty="0"/>
              <a:t>, </a:t>
            </a:r>
            <a:r>
              <a:rPr lang="ko-KR" altLang="en-US" sz="2000" dirty="0"/>
              <a:t>그 외 </a:t>
            </a:r>
            <a:r>
              <a:rPr lang="en-US" altLang="ko-KR" sz="2000" dirty="0"/>
              <a:t>0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물체가 이착륙장에 존재하지 않을 시</a:t>
            </a:r>
            <a:r>
              <a:rPr lang="en-US" altLang="ko-KR" sz="2000" dirty="0"/>
              <a:t>, LED</a:t>
            </a:r>
            <a:r>
              <a:rPr lang="ko-KR" altLang="en-US" sz="2000" dirty="0"/>
              <a:t>출력은 </a:t>
            </a:r>
            <a:r>
              <a:rPr lang="ko-KR" altLang="en-US" sz="2000" dirty="0">
                <a:solidFill>
                  <a:srgbClr val="0070C0"/>
                </a:solidFill>
              </a:rPr>
              <a:t>파란색</a:t>
            </a:r>
            <a:endParaRPr lang="en-US" altLang="ko-KR" sz="2000" dirty="0">
              <a:solidFill>
                <a:srgbClr val="0070C0"/>
              </a:solidFill>
            </a:endParaRPr>
          </a:p>
          <a:p>
            <a:r>
              <a:rPr lang="en-US" altLang="ko-KR" sz="2000" dirty="0"/>
              <a:t>5</a:t>
            </a:r>
            <a:r>
              <a:rPr lang="ko-KR" altLang="en-US" sz="2000" dirty="0"/>
              <a:t>번 위치 외의 다른 위치에 물체 존재 시</a:t>
            </a:r>
            <a:r>
              <a:rPr lang="en-US" altLang="ko-KR" sz="2000" dirty="0"/>
              <a:t>, LED</a:t>
            </a:r>
            <a:r>
              <a:rPr lang="ko-KR" altLang="en-US" sz="2000" dirty="0"/>
              <a:t>출력은</a:t>
            </a:r>
            <a:r>
              <a:rPr lang="en-US" altLang="ko-KR" sz="2000" dirty="0"/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빨간색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/>
              <a:t>5</a:t>
            </a:r>
            <a:r>
              <a:rPr lang="ko-KR" altLang="en-US" sz="2000" dirty="0"/>
              <a:t>번 위치에 물체 존재 시</a:t>
            </a:r>
            <a:r>
              <a:rPr lang="en-US" altLang="ko-KR" sz="2000" dirty="0"/>
              <a:t>, LED</a:t>
            </a:r>
            <a:r>
              <a:rPr lang="ko-KR" altLang="en-US" sz="2000" dirty="0"/>
              <a:t>출력은 </a:t>
            </a:r>
            <a:r>
              <a:rPr lang="ko-KR" altLang="en-US" sz="2000" dirty="0">
                <a:solidFill>
                  <a:srgbClr val="00B050"/>
                </a:solidFill>
              </a:rPr>
              <a:t>초록색</a:t>
            </a:r>
            <a:endParaRPr lang="en-US" altLang="ko-KR" sz="2000" dirty="0">
              <a:solidFill>
                <a:srgbClr val="00B050"/>
              </a:solidFill>
            </a:endParaRPr>
          </a:p>
          <a:p>
            <a:endParaRPr lang="ko-KR" altLang="en-US" sz="2000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7F946BD2-D0BC-4174-8AA9-3669C61CB67C}"/>
              </a:ext>
            </a:extLst>
          </p:cNvPr>
          <p:cNvSpPr/>
          <p:nvPr/>
        </p:nvSpPr>
        <p:spPr>
          <a:xfrm>
            <a:off x="9413550" y="3991157"/>
            <a:ext cx="2393573" cy="239357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FFFF00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H</a:t>
            </a:r>
            <a:endParaRPr lang="ko-KR" altLang="en-US" sz="9600" dirty="0">
              <a:solidFill>
                <a:srgbClr val="FFFF00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9A534477-3E12-427E-9F4F-F2B6D21D8DB6}"/>
              </a:ext>
            </a:extLst>
          </p:cNvPr>
          <p:cNvGrpSpPr/>
          <p:nvPr/>
        </p:nvGrpSpPr>
        <p:grpSpPr>
          <a:xfrm rot="5400000">
            <a:off x="8973413" y="5516386"/>
            <a:ext cx="505786" cy="632828"/>
            <a:chOff x="9523827" y="5946958"/>
            <a:chExt cx="648242" cy="811066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BC9995CF-CF61-47B4-B6F1-1B64D083421C}"/>
                </a:ext>
              </a:extLst>
            </p:cNvPr>
            <p:cNvGrpSpPr/>
            <p:nvPr/>
          </p:nvGrpSpPr>
          <p:grpSpPr>
            <a:xfrm rot="16200000">
              <a:off x="9507669" y="5963116"/>
              <a:ext cx="680558" cy="648242"/>
              <a:chOff x="9249084" y="3942888"/>
              <a:chExt cx="1752242" cy="1669039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BC25608-C411-4DE9-A531-C023FA669B35}"/>
                  </a:ext>
                </a:extLst>
              </p:cNvPr>
              <p:cNvSpPr/>
              <p:nvPr/>
            </p:nvSpPr>
            <p:spPr>
              <a:xfrm>
                <a:off x="9687339" y="4240696"/>
                <a:ext cx="450574" cy="1073426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1">
                      <a:lumMod val="67000"/>
                    </a:schemeClr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3796F00-2D06-49CD-B5EF-7D846DD13E06}"/>
                  </a:ext>
                </a:extLst>
              </p:cNvPr>
              <p:cNvSpPr/>
              <p:nvPr/>
            </p:nvSpPr>
            <p:spPr>
              <a:xfrm>
                <a:off x="10137913" y="4320208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DC188ED5-187B-490F-B706-66B270FCD8E6}"/>
                  </a:ext>
                </a:extLst>
              </p:cNvPr>
              <p:cNvSpPr/>
              <p:nvPr/>
            </p:nvSpPr>
            <p:spPr>
              <a:xfrm>
                <a:off x="10137912" y="4866040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4" name="원호 113">
                <a:extLst>
                  <a:ext uri="{FF2B5EF4-FFF2-40B4-BE49-F238E27FC236}">
                    <a16:creationId xmlns:a16="http://schemas.microsoft.com/office/drawing/2014/main" id="{A52007A6-31F5-4D81-8C22-ADC355981BD8}"/>
                  </a:ext>
                </a:extLst>
              </p:cNvPr>
              <p:cNvSpPr/>
              <p:nvPr/>
            </p:nvSpPr>
            <p:spPr>
              <a:xfrm rot="2714555">
                <a:off x="9382845" y="4075757"/>
                <a:ext cx="1285053" cy="140330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8AC6D713-4FE5-4801-A595-618A7D8FCFEF}"/>
                  </a:ext>
                </a:extLst>
              </p:cNvPr>
              <p:cNvSpPr/>
              <p:nvPr/>
            </p:nvSpPr>
            <p:spPr>
              <a:xfrm rot="2714555">
                <a:off x="9290685" y="3901287"/>
                <a:ext cx="1669039" cy="1752242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D4D8940-6FC4-442F-A459-9C3C000128DF}"/>
                </a:ext>
              </a:extLst>
            </p:cNvPr>
            <p:cNvSpPr txBox="1"/>
            <p:nvPr/>
          </p:nvSpPr>
          <p:spPr>
            <a:xfrm>
              <a:off x="9649611" y="6432592"/>
              <a:ext cx="331184" cy="32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75D51C5-08C0-4559-B560-6FC0E235B528}"/>
              </a:ext>
            </a:extLst>
          </p:cNvPr>
          <p:cNvGrpSpPr/>
          <p:nvPr/>
        </p:nvGrpSpPr>
        <p:grpSpPr>
          <a:xfrm rot="5400000">
            <a:off x="8993305" y="4878484"/>
            <a:ext cx="505786" cy="623537"/>
            <a:chOff x="10269334" y="5942022"/>
            <a:chExt cx="648242" cy="799159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9ADF52-7BB2-4F55-8D7C-8F65B9F015EB}"/>
                </a:ext>
              </a:extLst>
            </p:cNvPr>
            <p:cNvGrpSpPr/>
            <p:nvPr/>
          </p:nvGrpSpPr>
          <p:grpSpPr>
            <a:xfrm rot="16200000">
              <a:off x="10253176" y="5958180"/>
              <a:ext cx="680558" cy="648242"/>
              <a:chOff x="9249084" y="3942888"/>
              <a:chExt cx="1752242" cy="1669039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56B674A7-49D1-44B0-9641-CE93BF0A503B}"/>
                  </a:ext>
                </a:extLst>
              </p:cNvPr>
              <p:cNvSpPr/>
              <p:nvPr/>
            </p:nvSpPr>
            <p:spPr>
              <a:xfrm>
                <a:off x="9687339" y="4240696"/>
                <a:ext cx="450574" cy="1073426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1">
                      <a:lumMod val="67000"/>
                    </a:schemeClr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7CCFA49-E38A-4FB5-80B7-91B3218BAD12}"/>
                  </a:ext>
                </a:extLst>
              </p:cNvPr>
              <p:cNvSpPr/>
              <p:nvPr/>
            </p:nvSpPr>
            <p:spPr>
              <a:xfrm>
                <a:off x="10137913" y="4320208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ED52A059-EF47-40ED-B37C-E8B03590278F}"/>
                  </a:ext>
                </a:extLst>
              </p:cNvPr>
              <p:cNvSpPr/>
              <p:nvPr/>
            </p:nvSpPr>
            <p:spPr>
              <a:xfrm>
                <a:off x="10137912" y="4866040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3" name="원호 122">
                <a:extLst>
                  <a:ext uri="{FF2B5EF4-FFF2-40B4-BE49-F238E27FC236}">
                    <a16:creationId xmlns:a16="http://schemas.microsoft.com/office/drawing/2014/main" id="{5F631CEC-FE8F-4FAF-84CE-CB9BF2DB5419}"/>
                  </a:ext>
                </a:extLst>
              </p:cNvPr>
              <p:cNvSpPr/>
              <p:nvPr/>
            </p:nvSpPr>
            <p:spPr>
              <a:xfrm rot="2714555">
                <a:off x="9382845" y="4075757"/>
                <a:ext cx="1285053" cy="140330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4" name="원호 123">
                <a:extLst>
                  <a:ext uri="{FF2B5EF4-FFF2-40B4-BE49-F238E27FC236}">
                    <a16:creationId xmlns:a16="http://schemas.microsoft.com/office/drawing/2014/main" id="{62943B32-EF3D-4D33-9B85-B9CE76459225}"/>
                  </a:ext>
                </a:extLst>
              </p:cNvPr>
              <p:cNvSpPr/>
              <p:nvPr/>
            </p:nvSpPr>
            <p:spPr>
              <a:xfrm rot="2714555">
                <a:off x="9290685" y="3901287"/>
                <a:ext cx="1669039" cy="1752242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F35C1F8-3A20-4F84-883A-01893034F54F}"/>
                </a:ext>
              </a:extLst>
            </p:cNvPr>
            <p:cNvSpPr txBox="1"/>
            <p:nvPr/>
          </p:nvSpPr>
          <p:spPr>
            <a:xfrm>
              <a:off x="10387889" y="6415748"/>
              <a:ext cx="331184" cy="325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FA1F4929-9745-4089-8311-3C135BC06983}"/>
              </a:ext>
            </a:extLst>
          </p:cNvPr>
          <p:cNvGrpSpPr/>
          <p:nvPr/>
        </p:nvGrpSpPr>
        <p:grpSpPr>
          <a:xfrm rot="5400000">
            <a:off x="8994699" y="4235418"/>
            <a:ext cx="505786" cy="627210"/>
            <a:chOff x="11012874" y="5951850"/>
            <a:chExt cx="648242" cy="803866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1F3B495-0717-4CDA-BF68-587078DDB22E}"/>
                </a:ext>
              </a:extLst>
            </p:cNvPr>
            <p:cNvGrpSpPr/>
            <p:nvPr/>
          </p:nvGrpSpPr>
          <p:grpSpPr>
            <a:xfrm rot="16200000">
              <a:off x="10996716" y="5968008"/>
              <a:ext cx="680558" cy="648242"/>
              <a:chOff x="9249084" y="3942888"/>
              <a:chExt cx="1752242" cy="1669039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EF153CF5-9B04-4C39-8F04-E99A01C53518}"/>
                  </a:ext>
                </a:extLst>
              </p:cNvPr>
              <p:cNvSpPr/>
              <p:nvPr/>
            </p:nvSpPr>
            <p:spPr>
              <a:xfrm>
                <a:off x="9687339" y="4240696"/>
                <a:ext cx="450574" cy="1073426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1">
                      <a:lumMod val="67000"/>
                    </a:schemeClr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894D0CBF-5ECF-443D-A07E-56A9EE3617C1}"/>
                  </a:ext>
                </a:extLst>
              </p:cNvPr>
              <p:cNvSpPr/>
              <p:nvPr/>
            </p:nvSpPr>
            <p:spPr>
              <a:xfrm>
                <a:off x="10137913" y="4320208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129BB7E-E9B8-4114-994A-62971D6CC2BA}"/>
                  </a:ext>
                </a:extLst>
              </p:cNvPr>
              <p:cNvSpPr/>
              <p:nvPr/>
            </p:nvSpPr>
            <p:spPr>
              <a:xfrm>
                <a:off x="10137912" y="4866040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9" name="원호 128">
                <a:extLst>
                  <a:ext uri="{FF2B5EF4-FFF2-40B4-BE49-F238E27FC236}">
                    <a16:creationId xmlns:a16="http://schemas.microsoft.com/office/drawing/2014/main" id="{ECC3328A-5141-4307-B6C9-63C9865F1B0E}"/>
                  </a:ext>
                </a:extLst>
              </p:cNvPr>
              <p:cNvSpPr/>
              <p:nvPr/>
            </p:nvSpPr>
            <p:spPr>
              <a:xfrm rot="2714555">
                <a:off x="9382845" y="4075757"/>
                <a:ext cx="1285053" cy="140330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30" name="원호 129">
                <a:extLst>
                  <a:ext uri="{FF2B5EF4-FFF2-40B4-BE49-F238E27FC236}">
                    <a16:creationId xmlns:a16="http://schemas.microsoft.com/office/drawing/2014/main" id="{313232C6-1FA2-424E-A3A4-0AB4E8BC45E7}"/>
                  </a:ext>
                </a:extLst>
              </p:cNvPr>
              <p:cNvSpPr/>
              <p:nvPr/>
            </p:nvSpPr>
            <p:spPr>
              <a:xfrm rot="2714555">
                <a:off x="9290685" y="3901287"/>
                <a:ext cx="1669039" cy="1752242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61C2162-7575-46FA-9F04-DC3364CE7E43}"/>
                </a:ext>
              </a:extLst>
            </p:cNvPr>
            <p:cNvSpPr txBox="1"/>
            <p:nvPr/>
          </p:nvSpPr>
          <p:spPr>
            <a:xfrm>
              <a:off x="11144828" y="6430284"/>
              <a:ext cx="331184" cy="32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45C1E756-DB0B-4DAB-9784-5139BECD04CB}"/>
              </a:ext>
            </a:extLst>
          </p:cNvPr>
          <p:cNvGrpSpPr/>
          <p:nvPr/>
        </p:nvGrpSpPr>
        <p:grpSpPr>
          <a:xfrm>
            <a:off x="9669745" y="6251773"/>
            <a:ext cx="505786" cy="648014"/>
            <a:chOff x="9523827" y="5946958"/>
            <a:chExt cx="648242" cy="830531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9B450EB2-9555-407D-B81B-06E8FCB042FD}"/>
                </a:ext>
              </a:extLst>
            </p:cNvPr>
            <p:cNvGrpSpPr/>
            <p:nvPr/>
          </p:nvGrpSpPr>
          <p:grpSpPr>
            <a:xfrm rot="16200000">
              <a:off x="9507669" y="5963116"/>
              <a:ext cx="680558" cy="648242"/>
              <a:chOff x="9249084" y="3942888"/>
              <a:chExt cx="1752242" cy="1669039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74588EB1-1B88-4160-B36B-6D627DFBF769}"/>
                  </a:ext>
                </a:extLst>
              </p:cNvPr>
              <p:cNvSpPr/>
              <p:nvPr/>
            </p:nvSpPr>
            <p:spPr>
              <a:xfrm>
                <a:off x="9687339" y="4240696"/>
                <a:ext cx="450574" cy="1073426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1">
                      <a:lumMod val="67000"/>
                    </a:schemeClr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C2897FD7-5001-4BAB-AB85-5B5FF642284C}"/>
                  </a:ext>
                </a:extLst>
              </p:cNvPr>
              <p:cNvSpPr/>
              <p:nvPr/>
            </p:nvSpPr>
            <p:spPr>
              <a:xfrm>
                <a:off x="10137913" y="4320208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33858091-7F19-4E2A-A0E3-D17CC7FCF463}"/>
                  </a:ext>
                </a:extLst>
              </p:cNvPr>
              <p:cNvSpPr/>
              <p:nvPr/>
            </p:nvSpPr>
            <p:spPr>
              <a:xfrm>
                <a:off x="10137912" y="4866040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09" name="원호 208">
                <a:extLst>
                  <a:ext uri="{FF2B5EF4-FFF2-40B4-BE49-F238E27FC236}">
                    <a16:creationId xmlns:a16="http://schemas.microsoft.com/office/drawing/2014/main" id="{73CB7B9A-3A44-436C-ADFB-BD2A4F6CAA6A}"/>
                  </a:ext>
                </a:extLst>
              </p:cNvPr>
              <p:cNvSpPr/>
              <p:nvPr/>
            </p:nvSpPr>
            <p:spPr>
              <a:xfrm rot="2714555">
                <a:off x="9382845" y="4075757"/>
                <a:ext cx="1285053" cy="140330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10" name="원호 209">
                <a:extLst>
                  <a:ext uri="{FF2B5EF4-FFF2-40B4-BE49-F238E27FC236}">
                    <a16:creationId xmlns:a16="http://schemas.microsoft.com/office/drawing/2014/main" id="{4EEBAD86-C397-465F-8D24-020136DE605A}"/>
                  </a:ext>
                </a:extLst>
              </p:cNvPr>
              <p:cNvSpPr/>
              <p:nvPr/>
            </p:nvSpPr>
            <p:spPr>
              <a:xfrm rot="2714555">
                <a:off x="9290685" y="3901287"/>
                <a:ext cx="1669039" cy="1752242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A20CF680-5C9E-4E6F-B780-F034007673E6}"/>
                </a:ext>
              </a:extLst>
            </p:cNvPr>
            <p:cNvSpPr txBox="1"/>
            <p:nvPr/>
          </p:nvSpPr>
          <p:spPr>
            <a:xfrm>
              <a:off x="9670374" y="6452056"/>
              <a:ext cx="331184" cy="325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FF0CBB70-767E-4A23-AA95-B90C8E00559A}"/>
              </a:ext>
            </a:extLst>
          </p:cNvPr>
          <p:cNvGrpSpPr/>
          <p:nvPr/>
        </p:nvGrpSpPr>
        <p:grpSpPr>
          <a:xfrm>
            <a:off x="10357443" y="6242742"/>
            <a:ext cx="505786" cy="648868"/>
            <a:chOff x="10269334" y="5942022"/>
            <a:chExt cx="648242" cy="831625"/>
          </a:xfrm>
        </p:grpSpPr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BFC73EFE-4E79-4044-B9A6-E31F4FD34F6E}"/>
                </a:ext>
              </a:extLst>
            </p:cNvPr>
            <p:cNvGrpSpPr/>
            <p:nvPr/>
          </p:nvGrpSpPr>
          <p:grpSpPr>
            <a:xfrm rot="16200000">
              <a:off x="10253176" y="5958180"/>
              <a:ext cx="680558" cy="648242"/>
              <a:chOff x="9249084" y="3942888"/>
              <a:chExt cx="1752242" cy="1669039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A4B50647-3084-49F9-873F-C9C722124B58}"/>
                  </a:ext>
                </a:extLst>
              </p:cNvPr>
              <p:cNvSpPr/>
              <p:nvPr/>
            </p:nvSpPr>
            <p:spPr>
              <a:xfrm>
                <a:off x="9687339" y="4240696"/>
                <a:ext cx="450574" cy="1073426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1">
                      <a:lumMod val="67000"/>
                    </a:schemeClr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C5B85EF-0C69-4774-B437-1028CE5BF0A0}"/>
                  </a:ext>
                </a:extLst>
              </p:cNvPr>
              <p:cNvSpPr/>
              <p:nvPr/>
            </p:nvSpPr>
            <p:spPr>
              <a:xfrm>
                <a:off x="10137913" y="4320208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E621B9A1-A726-4745-BEB4-8537FE237F85}"/>
                  </a:ext>
                </a:extLst>
              </p:cNvPr>
              <p:cNvSpPr/>
              <p:nvPr/>
            </p:nvSpPr>
            <p:spPr>
              <a:xfrm>
                <a:off x="10137912" y="4866040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17" name="원호 216">
                <a:extLst>
                  <a:ext uri="{FF2B5EF4-FFF2-40B4-BE49-F238E27FC236}">
                    <a16:creationId xmlns:a16="http://schemas.microsoft.com/office/drawing/2014/main" id="{CD6648F3-537E-4200-A24A-610140733BCE}"/>
                  </a:ext>
                </a:extLst>
              </p:cNvPr>
              <p:cNvSpPr/>
              <p:nvPr/>
            </p:nvSpPr>
            <p:spPr>
              <a:xfrm rot="2714555">
                <a:off x="9382845" y="4075757"/>
                <a:ext cx="1285053" cy="140330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18" name="원호 217">
                <a:extLst>
                  <a:ext uri="{FF2B5EF4-FFF2-40B4-BE49-F238E27FC236}">
                    <a16:creationId xmlns:a16="http://schemas.microsoft.com/office/drawing/2014/main" id="{9EE4DE72-83A4-4A42-A41E-031713058B74}"/>
                  </a:ext>
                </a:extLst>
              </p:cNvPr>
              <p:cNvSpPr/>
              <p:nvPr/>
            </p:nvSpPr>
            <p:spPr>
              <a:xfrm rot="2714555">
                <a:off x="9290685" y="3901287"/>
                <a:ext cx="1669039" cy="1752242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A75660C-C044-4CEA-AB81-7E4A1CCBAA9D}"/>
                </a:ext>
              </a:extLst>
            </p:cNvPr>
            <p:cNvSpPr txBox="1"/>
            <p:nvPr/>
          </p:nvSpPr>
          <p:spPr>
            <a:xfrm>
              <a:off x="10439843" y="6448214"/>
              <a:ext cx="331184" cy="325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5</a:t>
              </a:r>
              <a:endParaRPr lang="ko-KR" altLang="en-US" sz="1050" dirty="0"/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78DA40AA-5CBE-4614-9493-7ACC41EFB065}"/>
              </a:ext>
            </a:extLst>
          </p:cNvPr>
          <p:cNvGrpSpPr/>
          <p:nvPr/>
        </p:nvGrpSpPr>
        <p:grpSpPr>
          <a:xfrm>
            <a:off x="11005692" y="6250415"/>
            <a:ext cx="505786" cy="652449"/>
            <a:chOff x="11012874" y="5951850"/>
            <a:chExt cx="648242" cy="836213"/>
          </a:xfrm>
        </p:grpSpPr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5A9B7A9-6EFF-4734-BB7F-F50FB535FE8D}"/>
                </a:ext>
              </a:extLst>
            </p:cNvPr>
            <p:cNvGrpSpPr/>
            <p:nvPr/>
          </p:nvGrpSpPr>
          <p:grpSpPr>
            <a:xfrm rot="16200000">
              <a:off x="10996716" y="5968008"/>
              <a:ext cx="680558" cy="648242"/>
              <a:chOff x="9249084" y="3942888"/>
              <a:chExt cx="1752242" cy="1669039"/>
            </a:xfrm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467171DF-56AF-4957-A6A1-74AA150BF92A}"/>
                  </a:ext>
                </a:extLst>
              </p:cNvPr>
              <p:cNvSpPr/>
              <p:nvPr/>
            </p:nvSpPr>
            <p:spPr>
              <a:xfrm>
                <a:off x="9687339" y="4240696"/>
                <a:ext cx="450574" cy="1073426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1">
                      <a:lumMod val="67000"/>
                    </a:schemeClr>
                  </a:gs>
                  <a:gs pos="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92F4FEAC-11B0-41DA-BEBB-1C6768BACE85}"/>
                  </a:ext>
                </a:extLst>
              </p:cNvPr>
              <p:cNvSpPr/>
              <p:nvPr/>
            </p:nvSpPr>
            <p:spPr>
              <a:xfrm>
                <a:off x="10137913" y="4320208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90000"/>
                      <a:shade val="30000"/>
                      <a:satMod val="115000"/>
                    </a:schemeClr>
                  </a:gs>
                  <a:gs pos="50000">
                    <a:schemeClr val="bg2">
                      <a:lumMod val="9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90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C6D7B84A-A202-44EB-AF4F-C36054661B02}"/>
                  </a:ext>
                </a:extLst>
              </p:cNvPr>
              <p:cNvSpPr/>
              <p:nvPr/>
            </p:nvSpPr>
            <p:spPr>
              <a:xfrm>
                <a:off x="10137912" y="4866040"/>
                <a:ext cx="106017" cy="37106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25" name="원호 224">
                <a:extLst>
                  <a:ext uri="{FF2B5EF4-FFF2-40B4-BE49-F238E27FC236}">
                    <a16:creationId xmlns:a16="http://schemas.microsoft.com/office/drawing/2014/main" id="{DC784833-E0F5-48C4-9E95-40D04904D180}"/>
                  </a:ext>
                </a:extLst>
              </p:cNvPr>
              <p:cNvSpPr/>
              <p:nvPr/>
            </p:nvSpPr>
            <p:spPr>
              <a:xfrm rot="2714555">
                <a:off x="9382845" y="4075757"/>
                <a:ext cx="1285053" cy="1403304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26" name="원호 225">
                <a:extLst>
                  <a:ext uri="{FF2B5EF4-FFF2-40B4-BE49-F238E27FC236}">
                    <a16:creationId xmlns:a16="http://schemas.microsoft.com/office/drawing/2014/main" id="{A3B06D04-A6C6-45CE-9D1B-5060E4C4B841}"/>
                  </a:ext>
                </a:extLst>
              </p:cNvPr>
              <p:cNvSpPr/>
              <p:nvPr/>
            </p:nvSpPr>
            <p:spPr>
              <a:xfrm rot="2714555">
                <a:off x="9290685" y="3901287"/>
                <a:ext cx="1669039" cy="1752242"/>
              </a:xfrm>
              <a:prstGeom prst="arc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EF9F4360-0AF0-4215-8803-C052F8FA01E3}"/>
                </a:ext>
              </a:extLst>
            </p:cNvPr>
            <p:cNvSpPr txBox="1"/>
            <p:nvPr/>
          </p:nvSpPr>
          <p:spPr>
            <a:xfrm>
              <a:off x="11183381" y="6462631"/>
              <a:ext cx="331184" cy="32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</a:t>
              </a:r>
              <a:endParaRPr lang="ko-KR" altLang="en-US" sz="1050" dirty="0"/>
            </a:p>
          </p:txBody>
        </p:sp>
      </p:grpSp>
      <p:graphicFrame>
        <p:nvGraphicFramePr>
          <p:cNvPr id="55" name="내용 개체 틀 3">
            <a:extLst>
              <a:ext uri="{FF2B5EF4-FFF2-40B4-BE49-F238E27FC236}">
                <a16:creationId xmlns:a16="http://schemas.microsoft.com/office/drawing/2014/main" id="{6210721C-11E3-47EF-88CD-A41E528BC2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0159785"/>
              </p:ext>
            </p:extLst>
          </p:nvPr>
        </p:nvGraphicFramePr>
        <p:xfrm>
          <a:off x="279948" y="904512"/>
          <a:ext cx="11633202" cy="14833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292578">
                  <a:extLst>
                    <a:ext uri="{9D8B030D-6E8A-4147-A177-3AD203B41FA5}">
                      <a16:colId xmlns:a16="http://schemas.microsoft.com/office/drawing/2014/main" val="3058120047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212951009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9007742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132916290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842037316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1851815144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926784633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3852952871"/>
                    </a:ext>
                  </a:extLst>
                </a:gridCol>
                <a:gridCol w="1292578">
                  <a:extLst>
                    <a:ext uri="{9D8B030D-6E8A-4147-A177-3AD203B41FA5}">
                      <a16:colId xmlns:a16="http://schemas.microsoft.com/office/drawing/2014/main" val="231201291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Bytes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48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B3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B5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B7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7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사용하지 않음</a:t>
                      </a:r>
                      <a:r>
                        <a:rPr lang="en-US" altLang="ko-KR" dirty="0"/>
                        <a:t>(0)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53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290179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468A60-1EF7-4AC1-936A-EC0F584CC6E9}"/>
              </a:ext>
            </a:extLst>
          </p:cNvPr>
          <p:cNvCxnSpPr>
            <a:cxnSpLocks/>
          </p:cNvCxnSpPr>
          <p:nvPr/>
        </p:nvCxnSpPr>
        <p:spPr>
          <a:xfrm>
            <a:off x="10237883" y="3499648"/>
            <a:ext cx="0" cy="325101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51F8D63-5F25-48BD-AF41-0409D9F71417}"/>
              </a:ext>
            </a:extLst>
          </p:cNvPr>
          <p:cNvCxnSpPr>
            <a:cxnSpLocks/>
          </p:cNvCxnSpPr>
          <p:nvPr/>
        </p:nvCxnSpPr>
        <p:spPr>
          <a:xfrm>
            <a:off x="10970608" y="3482417"/>
            <a:ext cx="0" cy="325101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320F21D-9845-4339-8B51-2DC2B7251A4C}"/>
              </a:ext>
            </a:extLst>
          </p:cNvPr>
          <p:cNvCxnSpPr>
            <a:cxnSpLocks/>
          </p:cNvCxnSpPr>
          <p:nvPr/>
        </p:nvCxnSpPr>
        <p:spPr>
          <a:xfrm rot="16200000">
            <a:off x="10471785" y="3239325"/>
            <a:ext cx="0" cy="325101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2230898-8FDF-4BD0-95B3-11734BE0C72B}"/>
              </a:ext>
            </a:extLst>
          </p:cNvPr>
          <p:cNvCxnSpPr>
            <a:cxnSpLocks/>
          </p:cNvCxnSpPr>
          <p:nvPr/>
        </p:nvCxnSpPr>
        <p:spPr>
          <a:xfrm rot="16200000">
            <a:off x="10480173" y="3875548"/>
            <a:ext cx="0" cy="325101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5070674-F810-473C-8713-73D4CBB9245F}"/>
              </a:ext>
            </a:extLst>
          </p:cNvPr>
          <p:cNvCxnSpPr>
            <a:cxnSpLocks/>
          </p:cNvCxnSpPr>
          <p:nvPr/>
        </p:nvCxnSpPr>
        <p:spPr>
          <a:xfrm rot="16200000">
            <a:off x="10447690" y="2667119"/>
            <a:ext cx="0" cy="325101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A08571E-C1D6-414D-A5CA-F4B8C7113342}"/>
              </a:ext>
            </a:extLst>
          </p:cNvPr>
          <p:cNvCxnSpPr>
            <a:cxnSpLocks/>
          </p:cNvCxnSpPr>
          <p:nvPr/>
        </p:nvCxnSpPr>
        <p:spPr>
          <a:xfrm rot="16200000">
            <a:off x="10471785" y="4499366"/>
            <a:ext cx="0" cy="325101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C684930-8897-491E-97DB-DD722C4C7DE2}"/>
              </a:ext>
            </a:extLst>
          </p:cNvPr>
          <p:cNvCxnSpPr>
            <a:cxnSpLocks/>
          </p:cNvCxnSpPr>
          <p:nvPr/>
        </p:nvCxnSpPr>
        <p:spPr>
          <a:xfrm>
            <a:off x="9572900" y="3482417"/>
            <a:ext cx="0" cy="325101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AFF7C86-0895-4D0F-AA1B-0ECB194BD47B}"/>
              </a:ext>
            </a:extLst>
          </p:cNvPr>
          <p:cNvCxnSpPr>
            <a:cxnSpLocks/>
          </p:cNvCxnSpPr>
          <p:nvPr/>
        </p:nvCxnSpPr>
        <p:spPr>
          <a:xfrm>
            <a:off x="11625104" y="3482417"/>
            <a:ext cx="0" cy="325101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33A12F9-23A7-455F-8DC8-241493FC5BB7}"/>
              </a:ext>
            </a:extLst>
          </p:cNvPr>
          <p:cNvSpPr txBox="1"/>
          <p:nvPr/>
        </p:nvSpPr>
        <p:spPr>
          <a:xfrm>
            <a:off x="9766948" y="56371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2E20D2-8522-470B-9634-F7B536418910}"/>
              </a:ext>
            </a:extLst>
          </p:cNvPr>
          <p:cNvSpPr txBox="1"/>
          <p:nvPr/>
        </p:nvSpPr>
        <p:spPr>
          <a:xfrm>
            <a:off x="10461100" y="56544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6AD81B1-B8FA-4DA5-971F-656850554850}"/>
              </a:ext>
            </a:extLst>
          </p:cNvPr>
          <p:cNvSpPr txBox="1"/>
          <p:nvPr/>
        </p:nvSpPr>
        <p:spPr>
          <a:xfrm>
            <a:off x="11164655" y="56592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4BFBDA-E727-4CF3-93FF-969EE154BEDB}"/>
              </a:ext>
            </a:extLst>
          </p:cNvPr>
          <p:cNvSpPr txBox="1"/>
          <p:nvPr/>
        </p:nvSpPr>
        <p:spPr>
          <a:xfrm>
            <a:off x="9751008" y="50008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9216744-A530-42D7-8A4E-E1A53FCAAA4E}"/>
              </a:ext>
            </a:extLst>
          </p:cNvPr>
          <p:cNvSpPr txBox="1"/>
          <p:nvPr/>
        </p:nvSpPr>
        <p:spPr>
          <a:xfrm>
            <a:off x="10453476" y="50030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2FD3FED-0D39-4955-9F59-644E3F9A883F}"/>
              </a:ext>
            </a:extLst>
          </p:cNvPr>
          <p:cNvSpPr txBox="1"/>
          <p:nvPr/>
        </p:nvSpPr>
        <p:spPr>
          <a:xfrm>
            <a:off x="11145327" y="50107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B8ECDA1-5162-4ED5-84FC-55A3D0E67F12}"/>
              </a:ext>
            </a:extLst>
          </p:cNvPr>
          <p:cNvSpPr txBox="1"/>
          <p:nvPr/>
        </p:nvSpPr>
        <p:spPr>
          <a:xfrm>
            <a:off x="9737965" y="439689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882D08B-64CF-4448-A794-26E1D71FAE41}"/>
              </a:ext>
            </a:extLst>
          </p:cNvPr>
          <p:cNvSpPr txBox="1"/>
          <p:nvPr/>
        </p:nvSpPr>
        <p:spPr>
          <a:xfrm>
            <a:off x="10469209" y="4387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8DB8C3-FDF1-4BB0-A62A-27BE1F9015A6}"/>
              </a:ext>
            </a:extLst>
          </p:cNvPr>
          <p:cNvSpPr txBox="1"/>
          <p:nvPr/>
        </p:nvSpPr>
        <p:spPr>
          <a:xfrm>
            <a:off x="11160704" y="44038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69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4184</Words>
  <Application>Microsoft Office PowerPoint</Application>
  <PresentationFormat>와이드스크린</PresentationFormat>
  <Paragraphs>1085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Dubai Medium</vt:lpstr>
      <vt:lpstr>Wingdings</vt:lpstr>
      <vt:lpstr>Office 테마</vt:lpstr>
      <vt:lpstr>드론 트레이닝 시스템</vt:lpstr>
      <vt:lpstr>Revision</vt:lpstr>
      <vt:lpstr>목차</vt:lpstr>
      <vt:lpstr>개발 개요 – 요구 사항</vt:lpstr>
      <vt:lpstr>개발 개요 – 장치 사양</vt:lpstr>
      <vt:lpstr>개발 개요 – 개발 방향</vt:lpstr>
      <vt:lpstr>개발 구성 – 사용 구성도</vt:lpstr>
      <vt:lpstr>개발 구성 – 시스템 구성도</vt:lpstr>
      <vt:lpstr>개발 구성 – 데이터 포맷 &amp; 초음파센서 배치 &amp; LED제어</vt:lpstr>
      <vt:lpstr>개발 구성 – 프로토콜</vt:lpstr>
      <vt:lpstr>개발 현황 – 17/11/10</vt:lpstr>
      <vt:lpstr>개발 현황 – 17/11/13</vt:lpstr>
      <vt:lpstr>개발 현황 – 17/11/13</vt:lpstr>
      <vt:lpstr>개발 현황 – 17/11/13</vt:lpstr>
      <vt:lpstr>개발 현황 – 17/11/13</vt:lpstr>
      <vt:lpstr>개발 현황 – 17/11/15</vt:lpstr>
      <vt:lpstr>개발 현황 – 17/11/15</vt:lpstr>
      <vt:lpstr>개발 현황 – 17/11/15</vt:lpstr>
      <vt:lpstr>개발 현황 – 17/11/15</vt:lpstr>
      <vt:lpstr>개발 현황 – 17/11/15</vt:lpstr>
      <vt:lpstr>개발 현황 – 17/11/21</vt:lpstr>
      <vt:lpstr>개발 현황 – 17/11/21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드론 트레이닝 시스템</dc:title>
  <dc:creator>황인후</dc:creator>
  <cp:lastModifiedBy>황인후</cp:lastModifiedBy>
  <cp:revision>127</cp:revision>
  <dcterms:created xsi:type="dcterms:W3CDTF">2017-07-12T17:20:54Z</dcterms:created>
  <dcterms:modified xsi:type="dcterms:W3CDTF">2017-11-26T14:20:54Z</dcterms:modified>
</cp:coreProperties>
</file>